
<file path=[Content_Types].xml><?xml version="1.0" encoding="utf-8"?>
<Types xmlns="http://schemas.openxmlformats.org/package/2006/content-types"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embedTrueTypeFonts="1" saveSubsetFonts="1">
  <p:sldMasterIdLst>
    <p:sldMasterId id="2147483808" r:id="rId1"/>
  </p:sldMasterIdLst>
  <p:notesMasterIdLst>
    <p:notesMasterId r:id="rId6"/>
  </p:notesMasterIdLst>
  <p:handoutMasterIdLst>
    <p:handoutMasterId r:id="rId7"/>
  </p:handoutMasterIdLst>
  <p:sldIdLst>
    <p:sldId id="2033" r:id="rId2"/>
    <p:sldId id="3076" r:id="rId3"/>
    <p:sldId id="3074" r:id="rId4"/>
    <p:sldId id="3069" r:id="rId5"/>
  </p:sldIdLst>
  <p:sldSz cx="9906000" cy="6858000" type="A4"/>
  <p:notesSz cx="6794500" cy="9931400"/>
  <p:embeddedFontLst>
    <p:embeddedFont>
      <p:font typeface="나눔고딕" charset="-127"/>
      <p:regular r:id="rId8"/>
      <p:bold r:id="rId9"/>
    </p:embeddedFont>
    <p:embeddedFont>
      <p:font typeface="나눔고딕 ExtraBold" charset="-127"/>
      <p:bold r:id="rId10"/>
    </p:embeddedFont>
    <p:embeddedFont>
      <p:font typeface="맑은 고딕" pitchFamily="50" charset="-127"/>
      <p:regular r:id="rId11"/>
      <p:bold r:id="rId12"/>
    </p:embeddedFont>
    <p:embeddedFont>
      <p:font typeface="가는각진제목체" charset="-127"/>
      <p:regular r:id="rId13"/>
    </p:embeddedFont>
  </p:embeddedFontLst>
  <p:custDataLst>
    <p:tags r:id="rId14"/>
  </p:custDataLst>
  <p:defaultTextStyle>
    <a:defPPr>
      <a:defRPr lang="en-US"/>
    </a:defPPr>
    <a:lvl1pPr algn="ctr" rtl="0" fontAlgn="base">
      <a:spcBef>
        <a:spcPct val="20000"/>
      </a:spcBef>
      <a:spcAft>
        <a:spcPct val="0"/>
      </a:spcAft>
      <a:buClr>
        <a:srgbClr val="5F5F5F"/>
      </a:buClr>
      <a:buFont typeface="Wingdings" pitchFamily="2" charset="2"/>
      <a:defRPr kumimoji="1" sz="1000" b="1" kern="1200">
        <a:solidFill>
          <a:schemeClr val="tx1"/>
        </a:solidFill>
        <a:latin typeface="Arial" pitchFamily="34" charset="0"/>
        <a:ea typeface="맑은 고딕" pitchFamily="50" charset="-127"/>
        <a:cs typeface="+mn-cs"/>
      </a:defRPr>
    </a:lvl1pPr>
    <a:lvl2pPr marL="457200" algn="ctr" rtl="0" fontAlgn="base">
      <a:spcBef>
        <a:spcPct val="20000"/>
      </a:spcBef>
      <a:spcAft>
        <a:spcPct val="0"/>
      </a:spcAft>
      <a:buClr>
        <a:srgbClr val="5F5F5F"/>
      </a:buClr>
      <a:buFont typeface="Wingdings" pitchFamily="2" charset="2"/>
      <a:defRPr kumimoji="1" sz="1000" b="1" kern="1200">
        <a:solidFill>
          <a:schemeClr val="tx1"/>
        </a:solidFill>
        <a:latin typeface="Arial" pitchFamily="34" charset="0"/>
        <a:ea typeface="맑은 고딕" pitchFamily="50" charset="-127"/>
        <a:cs typeface="+mn-cs"/>
      </a:defRPr>
    </a:lvl2pPr>
    <a:lvl3pPr marL="914400" algn="ctr" rtl="0" fontAlgn="base">
      <a:spcBef>
        <a:spcPct val="20000"/>
      </a:spcBef>
      <a:spcAft>
        <a:spcPct val="0"/>
      </a:spcAft>
      <a:buClr>
        <a:srgbClr val="5F5F5F"/>
      </a:buClr>
      <a:buFont typeface="Wingdings" pitchFamily="2" charset="2"/>
      <a:defRPr kumimoji="1" sz="1000" b="1" kern="1200">
        <a:solidFill>
          <a:schemeClr val="tx1"/>
        </a:solidFill>
        <a:latin typeface="Arial" pitchFamily="34" charset="0"/>
        <a:ea typeface="맑은 고딕" pitchFamily="50" charset="-127"/>
        <a:cs typeface="+mn-cs"/>
      </a:defRPr>
    </a:lvl3pPr>
    <a:lvl4pPr marL="1371600" algn="ctr" rtl="0" fontAlgn="base">
      <a:spcBef>
        <a:spcPct val="20000"/>
      </a:spcBef>
      <a:spcAft>
        <a:spcPct val="0"/>
      </a:spcAft>
      <a:buClr>
        <a:srgbClr val="5F5F5F"/>
      </a:buClr>
      <a:buFont typeface="Wingdings" pitchFamily="2" charset="2"/>
      <a:defRPr kumimoji="1" sz="1000" b="1" kern="1200">
        <a:solidFill>
          <a:schemeClr val="tx1"/>
        </a:solidFill>
        <a:latin typeface="Arial" pitchFamily="34" charset="0"/>
        <a:ea typeface="맑은 고딕" pitchFamily="50" charset="-127"/>
        <a:cs typeface="+mn-cs"/>
      </a:defRPr>
    </a:lvl4pPr>
    <a:lvl5pPr marL="1828800" algn="ctr" rtl="0" fontAlgn="base">
      <a:spcBef>
        <a:spcPct val="20000"/>
      </a:spcBef>
      <a:spcAft>
        <a:spcPct val="0"/>
      </a:spcAft>
      <a:buClr>
        <a:srgbClr val="5F5F5F"/>
      </a:buClr>
      <a:buFont typeface="Wingdings" pitchFamily="2" charset="2"/>
      <a:defRPr kumimoji="1" sz="1000" b="1" kern="1200">
        <a:solidFill>
          <a:schemeClr val="tx1"/>
        </a:solidFill>
        <a:latin typeface="Arial" pitchFamily="34" charset="0"/>
        <a:ea typeface="맑은 고딕" pitchFamily="50" charset="-127"/>
        <a:cs typeface="+mn-cs"/>
      </a:defRPr>
    </a:lvl5pPr>
    <a:lvl6pPr marL="2286000" algn="l" defTabSz="914400" rtl="0" eaLnBrk="1" latinLnBrk="1" hangingPunct="1">
      <a:defRPr kumimoji="1" sz="1000" b="1" kern="1200">
        <a:solidFill>
          <a:schemeClr val="tx1"/>
        </a:solidFill>
        <a:latin typeface="Arial" pitchFamily="34" charset="0"/>
        <a:ea typeface="맑은 고딕" pitchFamily="50" charset="-127"/>
        <a:cs typeface="+mn-cs"/>
      </a:defRPr>
    </a:lvl6pPr>
    <a:lvl7pPr marL="2743200" algn="l" defTabSz="914400" rtl="0" eaLnBrk="1" latinLnBrk="1" hangingPunct="1">
      <a:defRPr kumimoji="1" sz="1000" b="1" kern="1200">
        <a:solidFill>
          <a:schemeClr val="tx1"/>
        </a:solidFill>
        <a:latin typeface="Arial" pitchFamily="34" charset="0"/>
        <a:ea typeface="맑은 고딕" pitchFamily="50" charset="-127"/>
        <a:cs typeface="+mn-cs"/>
      </a:defRPr>
    </a:lvl7pPr>
    <a:lvl8pPr marL="3200400" algn="l" defTabSz="914400" rtl="0" eaLnBrk="1" latinLnBrk="1" hangingPunct="1">
      <a:defRPr kumimoji="1" sz="1000" b="1" kern="1200">
        <a:solidFill>
          <a:schemeClr val="tx1"/>
        </a:solidFill>
        <a:latin typeface="Arial" pitchFamily="34" charset="0"/>
        <a:ea typeface="맑은 고딕" pitchFamily="50" charset="-127"/>
        <a:cs typeface="+mn-cs"/>
      </a:defRPr>
    </a:lvl8pPr>
    <a:lvl9pPr marL="3657600" algn="l" defTabSz="914400" rtl="0" eaLnBrk="1" latinLnBrk="1" hangingPunct="1">
      <a:defRPr kumimoji="1" sz="1000" b="1" kern="1200">
        <a:solidFill>
          <a:schemeClr val="tx1"/>
        </a:solidFill>
        <a:latin typeface="Arial" pitchFamily="34" charset="0"/>
        <a:ea typeface="맑은 고딕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618">
          <p15:clr>
            <a:srgbClr val="A4A3A4"/>
          </p15:clr>
        </p15:guide>
        <p15:guide id="2" orient="horz" pos="1071">
          <p15:clr>
            <a:srgbClr val="A4A3A4"/>
          </p15:clr>
        </p15:guide>
        <p15:guide id="3" orient="horz" pos="3974" userDrawn="1">
          <p15:clr>
            <a:srgbClr val="A4A3A4"/>
          </p15:clr>
        </p15:guide>
        <p15:guide id="4" orient="horz" pos="482">
          <p15:clr>
            <a:srgbClr val="A4A3A4"/>
          </p15:clr>
        </p15:guide>
        <p15:guide id="5" pos="172">
          <p15:clr>
            <a:srgbClr val="A4A3A4"/>
          </p15:clr>
        </p15:guide>
        <p15:guide id="6" pos="6068">
          <p15:clr>
            <a:srgbClr val="A4A3A4"/>
          </p15:clr>
        </p15:guide>
        <p15:guide id="7" orient="horz" pos="1117">
          <p15:clr>
            <a:srgbClr val="A4A3A4"/>
          </p15:clr>
        </p15:guide>
        <p15:guide id="8" orient="horz" pos="4020">
          <p15:clr>
            <a:srgbClr val="A4A3A4"/>
          </p15:clr>
        </p15:guide>
        <p15:guide id="9" orient="horz" pos="28" userDrawn="1">
          <p15:clr>
            <a:srgbClr val="A4A3A4"/>
          </p15:clr>
        </p15:guide>
        <p15:guide id="10" orient="horz" pos="4065">
          <p15:clr>
            <a:srgbClr val="A4A3A4"/>
          </p15:clr>
        </p15:guide>
        <p15:guide id="11" orient="horz" pos="3929">
          <p15:clr>
            <a:srgbClr val="A4A3A4"/>
          </p15:clr>
        </p15:guide>
        <p15:guide id="1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0">
          <p15:clr>
            <a:srgbClr val="A4A3A4"/>
          </p15:clr>
        </p15:guide>
        <p15:guide id="2" pos="2169">
          <p15:clr>
            <a:srgbClr val="A4A3A4"/>
          </p15:clr>
        </p15:guide>
        <p15:guide id="3" orient="horz" pos="3128">
          <p15:clr>
            <a:srgbClr val="A4A3A4"/>
          </p15:clr>
        </p15:guide>
        <p15:guide id="4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FCC00"/>
    <a:srgbClr val="75B549"/>
    <a:srgbClr val="8A8A8A"/>
    <a:srgbClr val="CC7900"/>
    <a:srgbClr val="EA8B00"/>
    <a:srgbClr val="FF9900"/>
    <a:srgbClr val="006699"/>
    <a:srgbClr val="A836F6"/>
    <a:srgbClr val="009A46"/>
    <a:srgbClr val="F3FFF3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3347" autoAdjust="0"/>
    <p:restoredTop sz="84375" autoAdjust="0"/>
  </p:normalViewPr>
  <p:slideViewPr>
    <p:cSldViewPr snapToObjects="1" showGuides="1">
      <p:cViewPr>
        <p:scale>
          <a:sx n="120" d="100"/>
          <a:sy n="120" d="100"/>
        </p:scale>
        <p:origin x="-1674" y="-210"/>
      </p:cViewPr>
      <p:guideLst>
        <p:guide orient="horz" pos="981"/>
        <p:guide orient="horz" pos="3838"/>
        <p:guide orient="horz" pos="28"/>
        <p:guide pos="172"/>
        <p:guide pos="6068"/>
        <p:guide pos="3120"/>
        <p:guide pos="353"/>
        <p:guide pos="588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0" d="100"/>
        <a:sy n="130" d="100"/>
      </p:scale>
      <p:origin x="0" y="0"/>
    </p:cViewPr>
  </p:sorterViewPr>
  <p:notesViewPr>
    <p:cSldViewPr snapToObjects="1" showGuides="1">
      <p:cViewPr varScale="1">
        <p:scale>
          <a:sx n="61" d="100"/>
          <a:sy n="61" d="100"/>
        </p:scale>
        <p:origin x="-2406" y="-78"/>
      </p:cViewPr>
      <p:guideLst>
        <p:guide orient="horz" pos="3120"/>
        <p:guide orient="horz" pos="3128"/>
        <p:guide pos="2169"/>
        <p:guide pos="2141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font" Target="fonts/font5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1254" cy="49657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2094" tIns="46046" rIns="92094" bIns="46046" numCol="1" anchor="t" anchorCtr="0" compatLnSpc="1">
            <a:prstTxWarp prst="textNoShape">
              <a:avLst/>
            </a:prstTxWarp>
          </a:bodyPr>
          <a:lstStyle>
            <a:lvl1pPr algn="l" defTabSz="920295">
              <a:spcBef>
                <a:spcPct val="0"/>
              </a:spcBef>
              <a:buClrTx/>
              <a:buFontTx/>
              <a:buNone/>
              <a:defRPr kumimoji="0" sz="1200" b="0">
                <a:latin typeface="Arial" pitchFamily="34" charset="0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680" y="0"/>
            <a:ext cx="2941254" cy="49657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2094" tIns="46046" rIns="92094" bIns="46046" numCol="1" anchor="t" anchorCtr="0" compatLnSpc="1">
            <a:prstTxWarp prst="textNoShape">
              <a:avLst/>
            </a:prstTxWarp>
          </a:bodyPr>
          <a:lstStyle>
            <a:lvl1pPr algn="r" defTabSz="920295">
              <a:spcBef>
                <a:spcPct val="0"/>
              </a:spcBef>
              <a:buClrTx/>
              <a:buFontTx/>
              <a:buNone/>
              <a:defRPr kumimoji="0" sz="1200" b="0">
                <a:latin typeface="Arial" pitchFamily="34" charset="0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358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3239"/>
            <a:ext cx="2941254" cy="49657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2094" tIns="46046" rIns="92094" bIns="46046" numCol="1" anchor="b" anchorCtr="0" compatLnSpc="1">
            <a:prstTxWarp prst="textNoShape">
              <a:avLst/>
            </a:prstTxWarp>
          </a:bodyPr>
          <a:lstStyle>
            <a:lvl1pPr algn="l" defTabSz="920295">
              <a:spcBef>
                <a:spcPct val="0"/>
              </a:spcBef>
              <a:buClrTx/>
              <a:buFontTx/>
              <a:buNone/>
              <a:defRPr kumimoji="0" sz="1200" b="0">
                <a:latin typeface="Arial" pitchFamily="34" charset="0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358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680" y="9433239"/>
            <a:ext cx="2941254" cy="49657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2094" tIns="46046" rIns="92094" bIns="46046" numCol="1" anchor="b" anchorCtr="0" compatLnSpc="1">
            <a:prstTxWarp prst="textNoShape">
              <a:avLst/>
            </a:prstTxWarp>
          </a:bodyPr>
          <a:lstStyle>
            <a:lvl1pPr algn="r" defTabSz="920295">
              <a:spcBef>
                <a:spcPct val="0"/>
              </a:spcBef>
              <a:buClrTx/>
              <a:buFontTx/>
              <a:buNone/>
              <a:defRPr kumimoji="0" sz="1200" b="0">
                <a:latin typeface="Arial" pitchFamily="34" charset="0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fld id="{EE90D539-0D56-4E60-8EC6-8C9B8CB257BE}" type="slidenum">
              <a:rPr lang="ko-KR" altLang="en-US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="" xmlns:p14="http://schemas.microsoft.com/office/powerpoint/2010/main" val="3580937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1254" cy="49657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2094" tIns="46046" rIns="92094" bIns="46046" numCol="1" anchor="t" anchorCtr="0" compatLnSpc="1">
            <a:prstTxWarp prst="textNoShape">
              <a:avLst/>
            </a:prstTxWarp>
          </a:bodyPr>
          <a:lstStyle>
            <a:lvl1pPr algn="l" defTabSz="920295">
              <a:spcBef>
                <a:spcPct val="0"/>
              </a:spcBef>
              <a:buClrTx/>
              <a:buFontTx/>
              <a:buNone/>
              <a:defRPr kumimoji="0" sz="1200" b="0">
                <a:latin typeface="Arial" pitchFamily="34" charset="0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680" y="0"/>
            <a:ext cx="2941254" cy="49657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2094" tIns="46046" rIns="92094" bIns="46046" numCol="1" anchor="t" anchorCtr="0" compatLnSpc="1">
            <a:prstTxWarp prst="textNoShape">
              <a:avLst/>
            </a:prstTxWarp>
          </a:bodyPr>
          <a:lstStyle>
            <a:lvl1pPr algn="r" defTabSz="920295">
              <a:spcBef>
                <a:spcPct val="0"/>
              </a:spcBef>
              <a:buClrTx/>
              <a:buFontTx/>
              <a:buNone/>
              <a:defRPr kumimoji="0" sz="1200" b="0">
                <a:latin typeface="Arial" pitchFamily="34" charset="0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2007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06438" y="742950"/>
            <a:ext cx="5381625" cy="3725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8511" y="4719007"/>
            <a:ext cx="5437481" cy="446913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2094" tIns="46046" rIns="92094" bIns="4604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 smtClean="0"/>
              <a:t>Click to edit Master text styles</a:t>
            </a:r>
          </a:p>
          <a:p>
            <a:pPr lvl="1"/>
            <a:r>
              <a:rPr lang="en-US" altLang="ko-KR" noProof="0" smtClean="0"/>
              <a:t>Second level</a:t>
            </a:r>
          </a:p>
          <a:p>
            <a:pPr lvl="2"/>
            <a:r>
              <a:rPr lang="en-US" altLang="ko-KR" noProof="0" smtClean="0"/>
              <a:t>Third level</a:t>
            </a:r>
          </a:p>
          <a:p>
            <a:pPr lvl="3"/>
            <a:r>
              <a:rPr lang="en-US" altLang="ko-KR" noProof="0" smtClean="0"/>
              <a:t>Fourth level</a:t>
            </a:r>
          </a:p>
          <a:p>
            <a:pPr lvl="4"/>
            <a:r>
              <a:rPr lang="en-US" altLang="ko-KR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3239"/>
            <a:ext cx="2941254" cy="49657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2094" tIns="46046" rIns="92094" bIns="46046" numCol="1" anchor="b" anchorCtr="0" compatLnSpc="1">
            <a:prstTxWarp prst="textNoShape">
              <a:avLst/>
            </a:prstTxWarp>
          </a:bodyPr>
          <a:lstStyle>
            <a:lvl1pPr algn="l" defTabSz="920295">
              <a:spcBef>
                <a:spcPct val="0"/>
              </a:spcBef>
              <a:buClrTx/>
              <a:buFontTx/>
              <a:buNone/>
              <a:defRPr kumimoji="0" sz="1200" b="0">
                <a:latin typeface="Arial" pitchFamily="34" charset="0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680" y="9433239"/>
            <a:ext cx="2941254" cy="49657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2094" tIns="46046" rIns="92094" bIns="46046" numCol="1" anchor="b" anchorCtr="0" compatLnSpc="1">
            <a:prstTxWarp prst="textNoShape">
              <a:avLst/>
            </a:prstTxWarp>
          </a:bodyPr>
          <a:lstStyle>
            <a:lvl1pPr algn="r" defTabSz="920295">
              <a:spcBef>
                <a:spcPct val="0"/>
              </a:spcBef>
              <a:buClrTx/>
              <a:buFontTx/>
              <a:buNone/>
              <a:defRPr kumimoji="0" sz="1200" b="0">
                <a:latin typeface="Arial" pitchFamily="34" charset="0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fld id="{F36F6274-487B-4F9E-BCB4-4D8AA8BFBBEC}" type="slidenum">
              <a:rPr lang="ko-KR" altLang="en-US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="" xmlns:p14="http://schemas.microsoft.com/office/powerpoint/2010/main" val="30425030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altLang="ko-KR" dirty="0" smtClean="0"/>
              <a:t> </a:t>
            </a:r>
            <a:r>
              <a:rPr lang="ko-KR" altLang="en-US" dirty="0" smtClean="0"/>
              <a:t>주문 관리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업체정보와 고객정보가 연계</a:t>
            </a:r>
            <a:r>
              <a:rPr lang="ko-KR" altLang="en-US" baseline="0" dirty="0" smtClean="0"/>
              <a:t> 역할을 한다</a:t>
            </a:r>
            <a:r>
              <a:rPr lang="en-US" altLang="ko-KR" baseline="0" dirty="0" smtClean="0"/>
              <a:t>. / </a:t>
            </a:r>
            <a:r>
              <a:rPr lang="ko-KR" altLang="en-US" baseline="0" dirty="0" smtClean="0"/>
              <a:t>업체에게 악성 고객 정보를 제공한 후에 주문을 수행할지에 대한 확정을 한다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dirty="0" smtClean="0"/>
              <a:t> 재고 관리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생산관리에서 들어 온 제품을 등록한다</a:t>
            </a:r>
            <a:r>
              <a:rPr lang="en-US" altLang="ko-KR" dirty="0" smtClean="0"/>
              <a:t>.</a:t>
            </a:r>
          </a:p>
          <a:p>
            <a:pPr>
              <a:buFontTx/>
              <a:buChar char="-"/>
            </a:pPr>
            <a:r>
              <a:rPr lang="en-US" altLang="ko-KR" dirty="0" smtClean="0"/>
              <a:t> </a:t>
            </a:r>
            <a:r>
              <a:rPr lang="ko-KR" altLang="en-US" dirty="0" smtClean="0"/>
              <a:t>생산 관리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당 해에 생산할 제품의 수량을 등록한다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확정이 되면 재고 정보로 상품 및 수량 정보를 </a:t>
            </a:r>
            <a:r>
              <a:rPr lang="en-US" altLang="ko-KR" dirty="0" smtClean="0"/>
              <a:t>I/F</a:t>
            </a:r>
          </a:p>
          <a:p>
            <a:pPr>
              <a:buFontTx/>
              <a:buChar char="-"/>
            </a:pPr>
            <a:r>
              <a:rPr lang="en-US" altLang="ko-KR" dirty="0" smtClean="0"/>
              <a:t> </a:t>
            </a:r>
            <a:r>
              <a:rPr lang="ko-KR" altLang="en-US" dirty="0" smtClean="0"/>
              <a:t>출고 관리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출고가 이루어지면 재고에서 상품의 수량을 뺀다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확정이 되었을 경우에 상품의 수량을 뺀다</a:t>
            </a:r>
            <a:r>
              <a:rPr lang="en-US" altLang="ko-KR" dirty="0" smtClean="0"/>
              <a:t>.</a:t>
            </a:r>
          </a:p>
          <a:p>
            <a:pPr>
              <a:buFontTx/>
              <a:buChar char="-"/>
            </a:pPr>
            <a:r>
              <a:rPr lang="en-US" altLang="ko-KR" dirty="0" smtClean="0"/>
              <a:t> Tariff </a:t>
            </a:r>
            <a:r>
              <a:rPr lang="ko-KR" altLang="en-US" dirty="0" smtClean="0"/>
              <a:t>관리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업체별 생산한 상품에 대한 </a:t>
            </a:r>
            <a:r>
              <a:rPr lang="ko-KR" altLang="en-US" dirty="0" err="1" smtClean="0"/>
              <a:t>요율을</a:t>
            </a:r>
            <a:r>
              <a:rPr lang="ko-KR" altLang="en-US" dirty="0" smtClean="0"/>
              <a:t> 관리한다</a:t>
            </a:r>
            <a:r>
              <a:rPr lang="en-US" altLang="ko-KR" dirty="0" smtClean="0"/>
              <a:t>.</a:t>
            </a:r>
          </a:p>
          <a:p>
            <a:pPr>
              <a:buFontTx/>
              <a:buChar char="-"/>
            </a:pPr>
            <a:r>
              <a:rPr lang="en-US" altLang="ko-KR" dirty="0" smtClean="0"/>
              <a:t> </a:t>
            </a:r>
            <a:r>
              <a:rPr lang="ko-KR" altLang="en-US" dirty="0" smtClean="0"/>
              <a:t>고객정보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악성 고객 관리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081C73-0EB6-4E26-91D4-D5906DA32962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3090923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106"/>
          <p:cNvSpPr txBox="1">
            <a:spLocks noChangeArrowheads="1"/>
          </p:cNvSpPr>
          <p:nvPr userDrawn="1"/>
        </p:nvSpPr>
        <p:spPr bwMode="auto">
          <a:xfrm>
            <a:off x="273050" y="6379347"/>
            <a:ext cx="9360600" cy="216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609" tIns="46304" rIns="92609" bIns="46304">
            <a:spAutoFit/>
          </a:bodyPr>
          <a:lstStyle>
            <a:lvl1pPr eaLnBrk="0" hangingPunct="0">
              <a:buClr>
                <a:schemeClr val="tx1"/>
              </a:buClr>
              <a:buFont typeface="Wingdings" pitchFamily="2" charset="2"/>
              <a:defRPr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Arial" charset="0"/>
              </a:defRPr>
            </a:lvl1pPr>
            <a:lvl2pPr marL="742950" indent="-285750" eaLnBrk="0" hangingPunct="0">
              <a:lnSpc>
                <a:spcPct val="124000"/>
              </a:lnSpc>
              <a:spcBef>
                <a:spcPct val="20000"/>
              </a:spcBef>
              <a:buClr>
                <a:schemeClr val="tx1"/>
              </a:buClr>
              <a:buFont typeface="SimSun" pitchFamily="2" charset="-122"/>
              <a:buChar char="-"/>
              <a:defRPr sz="1400" b="1">
                <a:solidFill>
                  <a:schemeClr val="tx1"/>
                </a:solidFill>
                <a:latin typeface="Arial" charset="0"/>
                <a:ea typeface="돋움" pitchFamily="50" charset="-127"/>
                <a:cs typeface="Arial" charset="0"/>
              </a:defRPr>
            </a:lvl2pPr>
            <a:lvl3pPr marL="1143000" indent="-228600" eaLnBrk="0" hangingPunct="0">
              <a:lnSpc>
                <a:spcPct val="124000"/>
              </a:lnSpc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200" b="1">
                <a:solidFill>
                  <a:schemeClr val="tx1"/>
                </a:solidFill>
                <a:latin typeface="Arial" charset="0"/>
                <a:ea typeface="돋움" pitchFamily="50" charset="-127"/>
                <a:cs typeface="Arial" charset="0"/>
              </a:defRPr>
            </a:lvl3pPr>
            <a:lvl4pPr marL="1600200" indent="-228600" eaLnBrk="0" hangingPunct="0">
              <a:lnSpc>
                <a:spcPct val="114000"/>
              </a:lnSpc>
              <a:spcBef>
                <a:spcPct val="20000"/>
              </a:spcBef>
              <a:buClr>
                <a:schemeClr val="tx1"/>
              </a:buClr>
              <a:buFont typeface="SimSun" pitchFamily="2" charset="-122"/>
              <a:buChar char="-"/>
              <a:defRPr sz="1200">
                <a:solidFill>
                  <a:schemeClr val="tx1"/>
                </a:solidFill>
                <a:latin typeface="Arial" charset="0"/>
                <a:ea typeface="HY견고딕" pitchFamily="18" charset="-127"/>
                <a:cs typeface="Arial" charset="0"/>
              </a:defRPr>
            </a:lvl4pPr>
            <a:lvl5pPr marL="2057400" indent="-228600" eaLnBrk="0" hangingPunct="0">
              <a:lnSpc>
                <a:spcPct val="114000"/>
              </a:lnSpc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Arial" charset="0"/>
                <a:ea typeface="HY견고딕" pitchFamily="18" charset="-127"/>
                <a:cs typeface="Arial" charset="0"/>
              </a:defRPr>
            </a:lvl5pPr>
            <a:lvl6pPr marL="2514600" indent="-228600" eaLnBrk="0" fontAlgn="base" hangingPunct="0">
              <a:lnSpc>
                <a:spcPct val="114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Arial" charset="0"/>
                <a:ea typeface="HY견고딕" pitchFamily="18" charset="-127"/>
                <a:cs typeface="Arial" charset="0"/>
              </a:defRPr>
            </a:lvl6pPr>
            <a:lvl7pPr marL="2971800" indent="-228600" eaLnBrk="0" fontAlgn="base" hangingPunct="0">
              <a:lnSpc>
                <a:spcPct val="114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Arial" charset="0"/>
                <a:ea typeface="HY견고딕" pitchFamily="18" charset="-127"/>
                <a:cs typeface="Arial" charset="0"/>
              </a:defRPr>
            </a:lvl7pPr>
            <a:lvl8pPr marL="3429000" indent="-228600" eaLnBrk="0" fontAlgn="base" hangingPunct="0">
              <a:lnSpc>
                <a:spcPct val="114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Arial" charset="0"/>
                <a:ea typeface="HY견고딕" pitchFamily="18" charset="-127"/>
                <a:cs typeface="Arial" charset="0"/>
              </a:defRPr>
            </a:lvl8pPr>
            <a:lvl9pPr marL="3886200" indent="-228600" eaLnBrk="0" fontAlgn="base" hangingPunct="0">
              <a:lnSpc>
                <a:spcPct val="114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Arial" charset="0"/>
                <a:ea typeface="HY견고딕" pitchFamily="18" charset="-127"/>
                <a:cs typeface="Arial" charset="0"/>
              </a:defRPr>
            </a:lvl9pPr>
          </a:lstStyle>
          <a:p>
            <a:pPr algn="ctr" eaLnBrk="1" latinLnBrk="0" hangingPunct="1">
              <a:spcBef>
                <a:spcPct val="50000"/>
              </a:spcBef>
              <a:buClrTx/>
              <a:buFontTx/>
              <a:buNone/>
            </a:pPr>
            <a:r>
              <a:rPr kumimoji="0" lang="en-US" altLang="ko-KR" sz="800" b="0" i="1" dirty="0" smtClean="0">
                <a:solidFill>
                  <a:srgbClr val="234655"/>
                </a:solidFill>
                <a:latin typeface="Arial" panose="020B0604020202020204" pitchFamily="34" charset="0"/>
                <a:ea typeface="나눔고딕" panose="020D0604000000000000" pitchFamily="50" charset="-127"/>
              </a:rPr>
              <a:t>With You</a:t>
            </a:r>
            <a:r>
              <a:rPr kumimoji="0" lang="en-US" altLang="ko-KR" sz="800" b="0" i="1" baseline="0" dirty="0" smtClean="0">
                <a:solidFill>
                  <a:srgbClr val="234655"/>
                </a:solidFill>
                <a:latin typeface="Arial" panose="020B0604020202020204" pitchFamily="34" charset="0"/>
                <a:ea typeface="나눔고딕" panose="020D0604000000000000" pitchFamily="50" charset="-127"/>
              </a:rPr>
              <a:t> &amp; I</a:t>
            </a:r>
            <a:r>
              <a:rPr kumimoji="0" lang="en-US" altLang="ko-KR" sz="800" b="0" i="1" dirty="0" smtClean="0">
                <a:solidFill>
                  <a:srgbClr val="234655"/>
                </a:solidFill>
                <a:latin typeface="Arial" panose="020B0604020202020204" pitchFamily="34" charset="0"/>
                <a:ea typeface="나눔고딕" panose="020D0604000000000000" pitchFamily="50" charset="-127"/>
              </a:rPr>
              <a:t>, All things are possible!</a:t>
            </a:r>
            <a:endParaRPr kumimoji="0" lang="en-US" altLang="ko-KR" sz="800" b="0" i="1" dirty="0">
              <a:solidFill>
                <a:srgbClr val="234655"/>
              </a:solidFill>
              <a:latin typeface="Arial" panose="020B0604020202020204" pitchFamily="34" charset="0"/>
              <a:ea typeface="나눔고딕" panose="020D0604000000000000" pitchFamily="50" charset="-127"/>
            </a:endParaRPr>
          </a:p>
        </p:txBody>
      </p:sp>
      <p:sp>
        <p:nvSpPr>
          <p:cNvPr id="21" name="제목 1"/>
          <p:cNvSpPr>
            <a:spLocks noGrp="1"/>
          </p:cNvSpPr>
          <p:nvPr>
            <p:ph type="ctrTitle"/>
          </p:nvPr>
        </p:nvSpPr>
        <p:spPr>
          <a:xfrm>
            <a:off x="262165" y="2948406"/>
            <a:ext cx="9349312" cy="677108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algn="ctr">
              <a:lnSpc>
                <a:spcPct val="100000"/>
              </a:lnSpc>
              <a:spcAft>
                <a:spcPts val="1000"/>
              </a:spcAft>
              <a:defRPr sz="4400" b="1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나눔고딕 ExtraBold" panose="020D0904000000000000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4"/>
          <p:cNvSpPr>
            <a:spLocks noGrp="1" noChangeArrowheads="1"/>
          </p:cNvSpPr>
          <p:nvPr>
            <p:ph type="title"/>
          </p:nvPr>
        </p:nvSpPr>
        <p:spPr bwMode="gray">
          <a:xfrm>
            <a:off x="273050" y="681546"/>
            <a:ext cx="9359900" cy="4431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</p:spTree>
    <p:extLst>
      <p:ext uri="{BB962C8B-B14F-4D97-AF65-F5344CB8AC3E}">
        <p14:creationId xmlns="" xmlns:p14="http://schemas.microsoft.com/office/powerpoint/2010/main" val="2558836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3050" y="419897"/>
            <a:ext cx="9353550" cy="332399"/>
          </a:xfrm>
        </p:spPr>
        <p:txBody>
          <a:bodyPr wrap="square"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+mj-ea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3050" y="980660"/>
            <a:ext cx="9353550" cy="270843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+mj-ea"/>
              </a:defRPr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558836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3050" y="419897"/>
            <a:ext cx="9353550" cy="332399"/>
          </a:xfrm>
        </p:spPr>
        <p:txBody>
          <a:bodyPr wrap="square"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+mj-ea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3050" y="980660"/>
            <a:ext cx="9353550" cy="270843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+mj-ea"/>
              </a:defRPr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2558836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gradFill flip="none" rotWithShape="1">
          <a:gsLst>
            <a:gs pos="0">
              <a:schemeClr val="bg1">
                <a:lumMod val="90000"/>
                <a:lumOff val="10000"/>
              </a:schemeClr>
            </a:gs>
            <a:gs pos="100000">
              <a:schemeClr val="bg1">
                <a:lumMod val="85000"/>
              </a:schemeClr>
            </a:gs>
            <a:gs pos="92000">
              <a:schemeClr val="bg1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44"/>
          <p:cNvSpPr>
            <a:spLocks noGrp="1" noChangeArrowheads="1"/>
          </p:cNvSpPr>
          <p:nvPr>
            <p:ph type="title"/>
          </p:nvPr>
        </p:nvSpPr>
        <p:spPr bwMode="gray">
          <a:xfrm>
            <a:off x="273050" y="681546"/>
            <a:ext cx="9359900" cy="4431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  <p:sp>
        <p:nvSpPr>
          <p:cNvPr id="15" name="Text Box 25"/>
          <p:cNvSpPr txBox="1">
            <a:spLocks noChangeArrowheads="1"/>
          </p:cNvSpPr>
          <p:nvPr/>
        </p:nvSpPr>
        <p:spPr bwMode="auto">
          <a:xfrm>
            <a:off x="4774297" y="6594128"/>
            <a:ext cx="351058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eaLnBrk="1" latinLnBrk="0" hangingPunct="1">
              <a:spcBef>
                <a:spcPct val="0"/>
              </a:spcBef>
              <a:buClrTx/>
              <a:buFontTx/>
              <a:buNone/>
              <a:defRPr/>
            </a:pPr>
            <a:fld id="{17CF66DD-5BB0-45E4-942E-8D1476064646}" type="slidenum">
              <a:rPr kumimoji="0" lang="en-US" altLang="ko-KR" sz="110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pPr eaLnBrk="1" latinLnBrk="0" hangingPunct="1">
                <a:spcBef>
                  <a:spcPct val="0"/>
                </a:spcBef>
                <a:buClrTx/>
                <a:buFontTx/>
                <a:buNone/>
                <a:defRPr/>
              </a:pPr>
              <a:t>‹#›</a:t>
            </a:fld>
            <a:endParaRPr kumimoji="0" lang="en-US" altLang="ko-KR" sz="1100" b="1" baseline="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6" r:id="rId2"/>
    <p:sldLayoutId id="2147483815" r:id="rId3"/>
    <p:sldLayoutId id="2147483822" r:id="rId4"/>
    <p:sldLayoutId id="2147483827" r:id="rId5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latinLnBrk="0" hangingPunct="1">
        <a:lnSpc>
          <a:spcPct val="90000"/>
        </a:lnSpc>
        <a:spcBef>
          <a:spcPct val="0"/>
        </a:spcBef>
        <a:spcAft>
          <a:spcPct val="0"/>
        </a:spcAft>
        <a:tabLst>
          <a:tab pos="749300" algn="l"/>
        </a:tabLst>
        <a:defRPr sz="3200" b="1" baseline="0">
          <a:solidFill>
            <a:schemeClr val="tx1">
              <a:lumMod val="65000"/>
              <a:lumOff val="35000"/>
            </a:schemeClr>
          </a:solidFill>
          <a:latin typeface="나눔고딕 ExtraBold" panose="020D0904000000000000" pitchFamily="50" charset="-127"/>
          <a:ea typeface="나눔고딕 ExtraBold" panose="020D0904000000000000" pitchFamily="50" charset="-127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tabLst>
          <a:tab pos="749300" algn="l"/>
        </a:tabLst>
        <a:defRPr sz="2200" b="1">
          <a:solidFill>
            <a:schemeClr val="tx1"/>
          </a:solidFill>
          <a:latin typeface="맑은 고딕" pitchFamily="50" charset="-127"/>
          <a:ea typeface="맑은 고딕" pitchFamily="50" charset="-127"/>
          <a:cs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tabLst>
          <a:tab pos="749300" algn="l"/>
        </a:tabLst>
        <a:defRPr sz="2200" b="1">
          <a:solidFill>
            <a:schemeClr val="tx1"/>
          </a:solidFill>
          <a:latin typeface="맑은 고딕" pitchFamily="50" charset="-127"/>
          <a:ea typeface="맑은 고딕" pitchFamily="50" charset="-127"/>
          <a:cs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tabLst>
          <a:tab pos="749300" algn="l"/>
        </a:tabLst>
        <a:defRPr sz="2200" b="1">
          <a:solidFill>
            <a:schemeClr val="tx1"/>
          </a:solidFill>
          <a:latin typeface="맑은 고딕" pitchFamily="50" charset="-127"/>
          <a:ea typeface="맑은 고딕" pitchFamily="50" charset="-127"/>
          <a:cs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tabLst>
          <a:tab pos="749300" algn="l"/>
        </a:tabLst>
        <a:defRPr sz="2200" b="1">
          <a:solidFill>
            <a:schemeClr val="tx1"/>
          </a:solidFill>
          <a:latin typeface="맑은 고딕" pitchFamily="50" charset="-127"/>
          <a:ea typeface="맑은 고딕" pitchFamily="50" charset="-127"/>
          <a:cs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tabLst>
          <a:tab pos="749300" algn="l"/>
        </a:tabLst>
        <a:defRPr sz="2200" b="1">
          <a:solidFill>
            <a:schemeClr val="tx1"/>
          </a:solidFill>
          <a:latin typeface="Arial" charset="0"/>
          <a:ea typeface="맑은 고딕" pitchFamily="50" charset="-127"/>
          <a:cs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tabLst>
          <a:tab pos="749300" algn="l"/>
        </a:tabLst>
        <a:defRPr sz="2200" b="1">
          <a:solidFill>
            <a:schemeClr val="tx1"/>
          </a:solidFill>
          <a:latin typeface="Arial" charset="0"/>
          <a:ea typeface="맑은 고딕" pitchFamily="50" charset="-127"/>
          <a:cs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tabLst>
          <a:tab pos="749300" algn="l"/>
        </a:tabLst>
        <a:defRPr sz="2200" b="1">
          <a:solidFill>
            <a:schemeClr val="tx1"/>
          </a:solidFill>
          <a:latin typeface="Arial" charset="0"/>
          <a:ea typeface="맑은 고딕" pitchFamily="50" charset="-127"/>
          <a:cs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tabLst>
          <a:tab pos="749300" algn="l"/>
        </a:tabLst>
        <a:defRPr sz="2200" b="1">
          <a:solidFill>
            <a:schemeClr val="tx1"/>
          </a:solidFill>
          <a:latin typeface="Arial" charset="0"/>
          <a:ea typeface="맑은 고딕" pitchFamily="50" charset="-127"/>
          <a:cs typeface="Arial" charset="0"/>
        </a:defRPr>
      </a:lvl9pPr>
    </p:titleStyle>
    <p:bodyStyle>
      <a:lvl1pPr algn="l" rtl="0" eaLnBrk="1" fontAlgn="base" latinLnBrk="0" hangingPunct="1">
        <a:lnSpc>
          <a:spcPct val="110000"/>
        </a:lnSpc>
        <a:spcBef>
          <a:spcPct val="30000"/>
        </a:spcBef>
        <a:spcAft>
          <a:spcPct val="0"/>
        </a:spcAft>
        <a:buFont typeface="Wingdings" pitchFamily="2" charset="2"/>
        <a:defRPr sz="1600" b="1" baseline="0">
          <a:solidFill>
            <a:schemeClr val="tx1"/>
          </a:solidFill>
          <a:effectLst/>
          <a:latin typeface="Arial" panose="020B0604020202020204" pitchFamily="34" charset="0"/>
          <a:ea typeface="나눔고딕" panose="020D0604000000000000" pitchFamily="50" charset="-127"/>
          <a:cs typeface="+mn-cs"/>
        </a:defRPr>
      </a:lvl1pPr>
      <a:lvl2pPr marL="457200" algn="l" rtl="0" eaLnBrk="0" fontAlgn="base" hangingPunct="0">
        <a:spcBef>
          <a:spcPct val="25000"/>
        </a:spcBef>
        <a:spcAft>
          <a:spcPct val="15000"/>
        </a:spcAft>
        <a:buClr>
          <a:schemeClr val="accent2"/>
        </a:buClr>
        <a:buFont typeface="Arial" pitchFamily="34" charset="0"/>
        <a:buChar char="–"/>
        <a:defRPr>
          <a:solidFill>
            <a:schemeClr val="tx1"/>
          </a:solidFill>
          <a:latin typeface="+mn-lt"/>
          <a:ea typeface="가는각진제목체" pitchFamily="18" charset="-127"/>
          <a:cs typeface="+mn-cs"/>
        </a:defRPr>
      </a:lvl2pPr>
      <a:lvl3pPr marL="9144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>
          <a:solidFill>
            <a:schemeClr val="tx1"/>
          </a:solidFill>
          <a:latin typeface="+mn-lt"/>
          <a:ea typeface="가는각진제목체" pitchFamily="18" charset="-127"/>
          <a:cs typeface="+mn-cs"/>
        </a:defRPr>
      </a:lvl3pPr>
      <a:lvl4pPr marL="1371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pitchFamily="34" charset="0"/>
        <a:buChar char="–"/>
        <a:defRPr>
          <a:solidFill>
            <a:schemeClr val="tx1"/>
          </a:solidFill>
          <a:latin typeface="+mn-lt"/>
          <a:ea typeface="가는각진제목체" pitchFamily="18" charset="-127"/>
          <a:cs typeface="+mn-cs"/>
        </a:defRPr>
      </a:lvl4pPr>
      <a:lvl5pPr marL="18288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pitchFamily="34" charset="0"/>
        <a:buChar char="&gt;"/>
        <a:defRPr>
          <a:solidFill>
            <a:schemeClr val="tx1"/>
          </a:solidFill>
          <a:latin typeface="+mn-lt"/>
          <a:ea typeface="가는각진제목체" pitchFamily="18" charset="-127"/>
          <a:cs typeface="+mn-cs"/>
        </a:defRPr>
      </a:lvl5pPr>
      <a:lvl6pPr marL="22860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&gt;"/>
        <a:defRPr>
          <a:solidFill>
            <a:schemeClr val="tx1"/>
          </a:solidFill>
          <a:latin typeface="+mn-lt"/>
          <a:ea typeface="가는각진제목체" pitchFamily="18" charset="-127"/>
          <a:cs typeface="+mn-cs"/>
        </a:defRPr>
      </a:lvl6pPr>
      <a:lvl7pPr marL="27432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&gt;"/>
        <a:defRPr>
          <a:solidFill>
            <a:schemeClr val="tx1"/>
          </a:solidFill>
          <a:latin typeface="+mn-lt"/>
          <a:ea typeface="가는각진제목체" pitchFamily="18" charset="-127"/>
          <a:cs typeface="+mn-cs"/>
        </a:defRPr>
      </a:lvl7pPr>
      <a:lvl8pPr marL="32004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&gt;"/>
        <a:defRPr>
          <a:solidFill>
            <a:schemeClr val="tx1"/>
          </a:solidFill>
          <a:latin typeface="+mn-lt"/>
          <a:ea typeface="가는각진제목체" pitchFamily="18" charset="-127"/>
          <a:cs typeface="+mn-cs"/>
        </a:defRPr>
      </a:lvl8pPr>
      <a:lvl9pPr marL="3657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&gt;"/>
        <a:defRPr>
          <a:solidFill>
            <a:schemeClr val="tx1"/>
          </a:solidFill>
          <a:latin typeface="+mn-lt"/>
          <a:ea typeface="가는각진제목체" pitchFamily="18" charset="-127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4252009" y="4929728"/>
            <a:ext cx="138499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algn="l">
              <a:spcAft>
                <a:spcPct val="0"/>
              </a:spcAft>
              <a:tabLst>
                <a:tab pos="914400" algn="l"/>
                <a:tab pos="7315200" algn="r"/>
              </a:tabLst>
              <a:defRPr>
                <a:solidFill>
                  <a:schemeClr val="tx1"/>
                </a:solidFill>
                <a:latin typeface="맑은 고딕" pitchFamily="50" charset="-127"/>
              </a:defRPr>
            </a:lvl1pPr>
            <a:lvl2pPr algn="l">
              <a:spcAft>
                <a:spcPct val="0"/>
              </a:spcAft>
              <a:tabLst>
                <a:tab pos="914400" algn="l"/>
                <a:tab pos="7315200" algn="r"/>
              </a:tabLst>
              <a:defRPr>
                <a:solidFill>
                  <a:schemeClr val="tx1"/>
                </a:solidFill>
                <a:latin typeface="맑은 고딕" pitchFamily="50" charset="-127"/>
              </a:defRPr>
            </a:lvl2pPr>
            <a:lvl3pPr algn="l">
              <a:spcAft>
                <a:spcPct val="0"/>
              </a:spcAft>
              <a:tabLst>
                <a:tab pos="914400" algn="l"/>
                <a:tab pos="7315200" algn="r"/>
              </a:tabLst>
              <a:defRPr>
                <a:solidFill>
                  <a:schemeClr val="tx1"/>
                </a:solidFill>
                <a:latin typeface="맑은 고딕" pitchFamily="50" charset="-127"/>
              </a:defRPr>
            </a:lvl3pPr>
            <a:lvl4pPr algn="l">
              <a:spcAft>
                <a:spcPct val="0"/>
              </a:spcAft>
              <a:tabLst>
                <a:tab pos="914400" algn="l"/>
                <a:tab pos="7315200" algn="r"/>
              </a:tabLst>
              <a:defRPr>
                <a:solidFill>
                  <a:schemeClr val="tx1"/>
                </a:solidFill>
                <a:latin typeface="맑은 고딕" pitchFamily="50" charset="-127"/>
              </a:defRPr>
            </a:lvl4pPr>
            <a:lvl5pPr algn="l">
              <a:spcAft>
                <a:spcPct val="0"/>
              </a:spcAft>
              <a:tabLst>
                <a:tab pos="914400" algn="l"/>
                <a:tab pos="7315200" algn="r"/>
              </a:tabLst>
              <a:defRPr>
                <a:solidFill>
                  <a:schemeClr val="tx1"/>
                </a:solidFill>
                <a:latin typeface="맑은 고딕" pitchFamily="50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914400" algn="l"/>
                <a:tab pos="7315200" algn="r"/>
              </a:tabLst>
              <a:defRPr>
                <a:solidFill>
                  <a:schemeClr val="tx1"/>
                </a:solidFill>
                <a:latin typeface="맑은 고딕" pitchFamily="50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914400" algn="l"/>
                <a:tab pos="7315200" algn="r"/>
              </a:tabLst>
              <a:defRPr>
                <a:solidFill>
                  <a:schemeClr val="tx1"/>
                </a:solidFill>
                <a:latin typeface="맑은 고딕" pitchFamily="50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914400" algn="l"/>
                <a:tab pos="7315200" algn="r"/>
              </a:tabLst>
              <a:defRPr>
                <a:solidFill>
                  <a:schemeClr val="tx1"/>
                </a:solidFill>
                <a:latin typeface="맑은 고딕" pitchFamily="50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914400" algn="l"/>
                <a:tab pos="7315200" algn="r"/>
              </a:tabLst>
              <a:defRPr>
                <a:solidFill>
                  <a:schemeClr val="tx1"/>
                </a:solidFill>
                <a:latin typeface="맑은 고딕" pitchFamily="50" charset="-127"/>
              </a:defRPr>
            </a:lvl9pPr>
          </a:lstStyle>
          <a:p>
            <a:pPr algn="ctr">
              <a:spcAft>
                <a:spcPct val="15000"/>
              </a:spcAft>
            </a:pPr>
            <a:r>
              <a:rPr lang="en-US" altLang="ko-KR" sz="1800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2016. </a:t>
            </a:r>
            <a:r>
              <a:rPr lang="en-US" altLang="ko-KR" sz="1800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09. </a:t>
            </a:r>
            <a:r>
              <a:rPr lang="en-US" altLang="ko-KR" sz="1800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13</a:t>
            </a:r>
            <a:endParaRPr lang="en-US" altLang="ko-KR" sz="1800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62165" y="2852936"/>
            <a:ext cx="9349312" cy="1282402"/>
          </a:xfrm>
        </p:spPr>
        <p:txBody>
          <a:bodyPr/>
          <a:lstStyle/>
          <a:p>
            <a:pPr>
              <a:lnSpc>
                <a:spcPts val="5000"/>
              </a:lnSpc>
              <a:spcBef>
                <a:spcPts val="0"/>
              </a:spcBef>
              <a:spcAft>
                <a:spcPts val="3600"/>
              </a:spcAft>
            </a:pPr>
            <a:r>
              <a:rPr lang="en-US" altLang="ko-KR" dirty="0" smtClean="0"/>
              <a:t>Project Overview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sz="2000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</a:rPr>
              <a:t>Wear ERP Project</a:t>
            </a:r>
            <a:endParaRPr lang="ko-KR" altLang="en-US" sz="4000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3536075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제목 1"/>
          <p:cNvSpPr txBox="1">
            <a:spLocks/>
          </p:cNvSpPr>
          <p:nvPr/>
        </p:nvSpPr>
        <p:spPr bwMode="gray">
          <a:xfrm>
            <a:off x="273050" y="357166"/>
            <a:ext cx="9359900" cy="3323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749300" algn="l"/>
              </a:tabLst>
              <a:defRPr/>
            </a:pPr>
            <a:r>
              <a:rPr kumimoji="0" lang="en-US" altLang="ko-KR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0.</a:t>
            </a:r>
            <a:r>
              <a:rPr kumimoji="0" lang="en-US" altLang="ko-KR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1</a:t>
            </a:r>
            <a:r>
              <a:rPr kumimoji="0" lang="en-US" altLang="ko-KR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  Update History</a:t>
            </a:r>
            <a:endParaRPr kumimoji="0" lang="ko-KR" altLang="en-US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+mj-cs"/>
            </a:endParaRPr>
          </a:p>
        </p:txBody>
      </p:sp>
      <p:cxnSp>
        <p:nvCxnSpPr>
          <p:cNvPr id="116" name="직선 연결선 115"/>
          <p:cNvCxnSpPr/>
          <p:nvPr/>
        </p:nvCxnSpPr>
        <p:spPr bwMode="auto">
          <a:xfrm>
            <a:off x="273050" y="831440"/>
            <a:ext cx="9632950" cy="2589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36" name="Group 407"/>
          <p:cNvGraphicFramePr>
            <a:graphicFrameLocks noGrp="1"/>
          </p:cNvGraphicFramePr>
          <p:nvPr/>
        </p:nvGraphicFramePr>
        <p:xfrm>
          <a:off x="287338" y="1000108"/>
          <a:ext cx="9324975" cy="5486406"/>
        </p:xfrm>
        <a:graphic>
          <a:graphicData uri="http://schemas.openxmlformats.org/drawingml/2006/table">
            <a:tbl>
              <a:tblPr/>
              <a:tblGrid>
                <a:gridCol w="1357312"/>
                <a:gridCol w="1555750"/>
                <a:gridCol w="5349875"/>
                <a:gridCol w="1062038"/>
              </a:tblGrid>
              <a:tr h="322263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Update History</a:t>
                      </a:r>
                    </a:p>
                  </a:txBody>
                  <a:tcPr marL="18000" marR="18000" anchor="ctr" horzOverflow="overflow">
                    <a:lnL cap="flat">
                      <a:noFill/>
                    </a:lnL>
                    <a:lnR cap="flat">
                      <a:noFill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</a:rPr>
                        <a:t>Version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</a:rPr>
                        <a:t>Update Date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</a:rPr>
                        <a:t>Update History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</a:rPr>
                        <a:t>Author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322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1.0</a:t>
                      </a:r>
                    </a:p>
                  </a:txBody>
                  <a:tcPr marL="18000" marR="18000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2016.09.13</a:t>
                      </a:r>
                    </a:p>
                  </a:txBody>
                  <a:tcPr marL="18000" marR="1800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7800" marR="0" lvl="0" indent="-84138" algn="l" defTabSz="914400" rtl="0" eaLnBrk="1" fontAlgn="base" latinLnBrk="1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최초 작성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김상근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7800" marR="0" lvl="0" indent="-84138" algn="l" defTabSz="914400" rtl="0" eaLnBrk="1" fontAlgn="base" latinLnBrk="1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7800" marR="0" lvl="0" indent="-84138" algn="l" defTabSz="914400" rtl="0" eaLnBrk="1" fontAlgn="base" latinLnBrk="1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7800" marR="0" lvl="0" indent="-84138" algn="l" defTabSz="914400" rtl="0" eaLnBrk="1" fontAlgn="base" latinLnBrk="1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7800" marR="0" lvl="0" indent="-84138" algn="l" defTabSz="914400" rtl="0" eaLnBrk="1" fontAlgn="base" latinLnBrk="1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7800" marR="0" lvl="0" indent="-84138" algn="l" defTabSz="914400" rtl="0" eaLnBrk="1" fontAlgn="base" latinLnBrk="1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7800" marR="0" lvl="0" indent="-84138" algn="l" defTabSz="914400" rtl="0" eaLnBrk="1" fontAlgn="base" latinLnBrk="1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7800" marR="0" lvl="0" indent="-84138" algn="l" defTabSz="914400" rtl="0" eaLnBrk="1" fontAlgn="base" latinLnBrk="1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7800" marR="0" lvl="0" indent="-84138" algn="l" defTabSz="914400" rtl="0" eaLnBrk="1" fontAlgn="base" latinLnBrk="1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7800" marR="0" lvl="0" indent="-84138" algn="l" defTabSz="914400" rtl="0" eaLnBrk="1" fontAlgn="base" latinLnBrk="1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7800" marR="0" lvl="0" indent="-84138" algn="l" defTabSz="914400" rtl="0" eaLnBrk="1" fontAlgn="base" latinLnBrk="1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7800" marR="0" lvl="0" indent="-84138" algn="l" defTabSz="914400" rtl="0" eaLnBrk="1" fontAlgn="base" latinLnBrk="1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7800" marR="0" lvl="0" indent="-84138" algn="l" defTabSz="914400" rtl="0" eaLnBrk="1" fontAlgn="base" latinLnBrk="1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7800" marR="0" lvl="0" indent="-84138" algn="l" defTabSz="914400" rtl="0" eaLnBrk="1" fontAlgn="base" latinLnBrk="1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7800" marR="0" lvl="0" indent="-84138" algn="l" defTabSz="914400" rtl="0" eaLnBrk="1" fontAlgn="base" latinLnBrk="1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L-Shape 426"/>
          <p:cNvSpPr/>
          <p:nvPr/>
        </p:nvSpPr>
        <p:spPr bwMode="auto">
          <a:xfrm rot="10800000" flipH="1" flipV="1">
            <a:off x="960423" y="3520359"/>
            <a:ext cx="6290748" cy="1285884"/>
          </a:xfrm>
          <a:prstGeom prst="corner">
            <a:avLst>
              <a:gd name="adj1" fmla="val 76972"/>
              <a:gd name="adj2" fmla="val 212915"/>
            </a:avLst>
          </a:prstGeom>
          <a:solidFill>
            <a:schemeClr val="bg1">
              <a:lumMod val="95000"/>
            </a:schemeClr>
          </a:solidFill>
          <a:ln>
            <a:solidFill>
              <a:srgbClr val="FFFFFF">
                <a:lumMod val="65000"/>
              </a:srgbClr>
            </a:solidFill>
          </a:ln>
        </p:spPr>
        <p:txBody>
          <a:bodyPr lIns="0" tIns="36000" rIns="0" bIns="36000" anchor="ctr"/>
          <a:lstStyle/>
          <a:p>
            <a:pPr algn="ctr">
              <a:spcBef>
                <a:spcPts val="0"/>
              </a:spcBef>
              <a:spcAft>
                <a:spcPts val="600"/>
              </a:spcAft>
            </a:pPr>
            <a:endParaRPr kumimoji="0" lang="ko-KR" altLang="en-US" sz="1000" b="0" kern="0" dirty="0">
              <a:solidFill>
                <a:srgbClr val="000000"/>
              </a:solidFill>
              <a:cs typeface="Arial"/>
            </a:endParaRPr>
          </a:p>
        </p:txBody>
      </p:sp>
      <p:grpSp>
        <p:nvGrpSpPr>
          <p:cNvPr id="2" name="그룹 265"/>
          <p:cNvGrpSpPr/>
          <p:nvPr/>
        </p:nvGrpSpPr>
        <p:grpSpPr>
          <a:xfrm>
            <a:off x="265599" y="1052670"/>
            <a:ext cx="9367350" cy="459982"/>
            <a:chOff x="807731" y="1772770"/>
            <a:chExt cx="7713220" cy="396000"/>
          </a:xfrm>
        </p:grpSpPr>
        <p:sp>
          <p:nvSpPr>
            <p:cNvPr id="272" name="AutoShape 29"/>
            <p:cNvSpPr>
              <a:spLocks noChangeArrowheads="1"/>
            </p:cNvSpPr>
            <p:nvPr/>
          </p:nvSpPr>
          <p:spPr bwMode="auto">
            <a:xfrm>
              <a:off x="807731" y="1772770"/>
              <a:ext cx="2935495" cy="396000"/>
            </a:xfrm>
            <a:prstGeom prst="homePlate">
              <a:avLst>
                <a:gd name="adj" fmla="val 37647"/>
              </a:avLst>
            </a:prstGeom>
            <a:solidFill>
              <a:srgbClr val="5E778C"/>
            </a:solidFill>
            <a:ln>
              <a:noFill/>
            </a:ln>
          </p:spPr>
          <p:txBody>
            <a:bodyPr wrap="none" anchor="ctr"/>
            <a:lstStyle/>
            <a:p>
              <a:pPr algn="ctr" defTabSz="457200">
                <a:spcBef>
                  <a:spcPct val="0"/>
                </a:spcBef>
              </a:pPr>
              <a:r>
                <a:rPr lang="ko-KR" altLang="en-US" sz="1500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+mn-ea"/>
                  <a:cs typeface="Arial" charset="0"/>
                </a:rPr>
                <a:t>분석</a:t>
              </a:r>
              <a:r>
                <a:rPr lang="en-US" altLang="ko-KR" sz="1500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+mn-ea"/>
                  <a:cs typeface="Arial" charset="0"/>
                </a:rPr>
                <a:t>/</a:t>
              </a:r>
              <a:r>
                <a:rPr lang="ko-KR" altLang="en-US" sz="1500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+mn-ea"/>
                  <a:cs typeface="Arial" charset="0"/>
                </a:rPr>
                <a:t>설계</a:t>
              </a:r>
              <a:endParaRPr lang="ko-KR" altLang="en-US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+mn-ea"/>
                <a:cs typeface="Arial" charset="0"/>
              </a:endParaRPr>
            </a:p>
          </p:txBody>
        </p:sp>
        <p:sp>
          <p:nvSpPr>
            <p:cNvPr id="275" name="AutoShape 29"/>
            <p:cNvSpPr>
              <a:spLocks noChangeArrowheads="1"/>
            </p:cNvSpPr>
            <p:nvPr/>
          </p:nvSpPr>
          <p:spPr bwMode="auto">
            <a:xfrm>
              <a:off x="6621250" y="1772770"/>
              <a:ext cx="1899701" cy="396000"/>
            </a:xfrm>
            <a:prstGeom prst="homePlate">
              <a:avLst>
                <a:gd name="adj" fmla="val 37647"/>
              </a:avLst>
            </a:prstGeom>
            <a:solidFill>
              <a:srgbClr val="5E778C"/>
            </a:solidFill>
            <a:ln>
              <a:noFill/>
            </a:ln>
          </p:spPr>
          <p:txBody>
            <a:bodyPr wrap="none" anchor="ctr"/>
            <a:lstStyle/>
            <a:p>
              <a:pPr algn="ctr" defTabSz="457200">
                <a:spcBef>
                  <a:spcPct val="0"/>
                </a:spcBef>
              </a:pPr>
              <a:r>
                <a:rPr lang="en-US" altLang="ko-KR" sz="1500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+mn-ea"/>
                  <a:cs typeface="Arial" charset="0"/>
                </a:rPr>
                <a:t>Go to Brazil</a:t>
              </a:r>
              <a:endParaRPr lang="ko-KR" altLang="en-US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+mn-ea"/>
                <a:cs typeface="Arial" charset="0"/>
              </a:endParaRPr>
            </a:p>
          </p:txBody>
        </p:sp>
        <p:sp>
          <p:nvSpPr>
            <p:cNvPr id="117" name="AutoShape 29"/>
            <p:cNvSpPr>
              <a:spLocks noChangeArrowheads="1"/>
            </p:cNvSpPr>
            <p:nvPr/>
          </p:nvSpPr>
          <p:spPr bwMode="auto">
            <a:xfrm>
              <a:off x="3739333" y="1772770"/>
              <a:ext cx="2859711" cy="396000"/>
            </a:xfrm>
            <a:prstGeom prst="homePlate">
              <a:avLst>
                <a:gd name="adj" fmla="val 37647"/>
              </a:avLst>
            </a:prstGeom>
            <a:solidFill>
              <a:srgbClr val="5E778C"/>
            </a:solidFill>
            <a:ln>
              <a:noFill/>
            </a:ln>
          </p:spPr>
          <p:txBody>
            <a:bodyPr wrap="none" anchor="ctr"/>
            <a:lstStyle/>
            <a:p>
              <a:pPr algn="ctr" defTabSz="457200">
                <a:spcBef>
                  <a:spcPct val="0"/>
                </a:spcBef>
              </a:pPr>
              <a:r>
                <a:rPr lang="ko-KR" altLang="en-US" sz="1500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+mn-ea"/>
                  <a:cs typeface="Arial" charset="0"/>
                </a:rPr>
                <a:t>구축</a:t>
              </a:r>
              <a:r>
                <a:rPr lang="en-US" altLang="ko-KR" sz="1500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+mn-ea"/>
                  <a:cs typeface="Arial" charset="0"/>
                </a:rPr>
                <a:t>/</a:t>
              </a:r>
              <a:r>
                <a:rPr lang="ko-KR" altLang="en-US" sz="1500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+mn-ea"/>
                  <a:cs typeface="Arial" charset="0"/>
                </a:rPr>
                <a:t>테스트</a:t>
              </a:r>
              <a:endParaRPr lang="ko-KR" altLang="en-US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+mn-ea"/>
                <a:cs typeface="Arial" charset="0"/>
              </a:endParaRPr>
            </a:p>
          </p:txBody>
        </p:sp>
      </p:grpSp>
      <p:sp>
        <p:nvSpPr>
          <p:cNvPr id="319" name="Rectangle 149"/>
          <p:cNvSpPr>
            <a:spLocks noChangeArrowheads="1"/>
          </p:cNvSpPr>
          <p:nvPr/>
        </p:nvSpPr>
        <p:spPr bwMode="auto">
          <a:xfrm>
            <a:off x="1554701" y="2924881"/>
            <a:ext cx="2160000" cy="499173"/>
          </a:xfrm>
          <a:prstGeom prst="rect">
            <a:avLst/>
          </a:prstGeom>
          <a:solidFill>
            <a:srgbClr val="F5E2D7"/>
          </a:solidFill>
          <a:ln>
            <a:solidFill>
              <a:srgbClr val="FFFFFF">
                <a:lumMod val="65000"/>
              </a:srgbClr>
            </a:solidFill>
          </a:ln>
          <a:extLst/>
        </p:spPr>
        <p:txBody>
          <a:bodyPr lIns="0" tIns="36000" rIns="0" bIns="36000" anchor="ctr"/>
          <a:lstStyle/>
          <a:p>
            <a:pPr algn="ctr">
              <a:spcBef>
                <a:spcPts val="0"/>
              </a:spcBef>
              <a:spcAft>
                <a:spcPts val="600"/>
              </a:spcAft>
              <a:buClrTx/>
              <a:buFontTx/>
              <a:buNone/>
            </a:pPr>
            <a:r>
              <a:rPr kumimoji="0" lang="en-US" altLang="ko-KR" sz="1000" b="0" kern="0" dirty="0" smtClean="0">
                <a:solidFill>
                  <a:srgbClr val="000000"/>
                </a:solidFill>
                <a:cs typeface="Arial"/>
              </a:rPr>
              <a:t>UI </a:t>
            </a:r>
            <a:r>
              <a:rPr kumimoji="0" lang="ko-KR" altLang="en-US" sz="1000" b="0" kern="0" dirty="0" smtClean="0">
                <a:solidFill>
                  <a:srgbClr val="000000"/>
                </a:solidFill>
                <a:cs typeface="Arial"/>
              </a:rPr>
              <a:t>설계</a:t>
            </a:r>
            <a:endParaRPr kumimoji="0" lang="en-US" altLang="ko-KR" sz="1000" b="0" kern="0" dirty="0">
              <a:solidFill>
                <a:srgbClr val="000000"/>
              </a:solidFill>
              <a:cs typeface="Arial"/>
            </a:endParaRPr>
          </a:p>
        </p:txBody>
      </p:sp>
      <p:sp>
        <p:nvSpPr>
          <p:cNvPr id="337" name="Rectangle 149"/>
          <p:cNvSpPr>
            <a:spLocks noChangeArrowheads="1"/>
          </p:cNvSpPr>
          <p:nvPr/>
        </p:nvSpPr>
        <p:spPr bwMode="auto">
          <a:xfrm>
            <a:off x="3786137" y="2948975"/>
            <a:ext cx="2628000" cy="761965"/>
          </a:xfrm>
          <a:prstGeom prst="rect">
            <a:avLst/>
          </a:prstGeom>
          <a:solidFill>
            <a:srgbClr val="DAE0E6"/>
          </a:solidFill>
          <a:ln>
            <a:solidFill>
              <a:srgbClr val="FFFFFF">
                <a:lumMod val="65000"/>
              </a:srgbClr>
            </a:solidFill>
          </a:ln>
          <a:extLst/>
        </p:spPr>
        <p:txBody>
          <a:bodyPr lIns="0" tIns="36000" rIns="0" bIns="36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서비스 환경 구성</a:t>
            </a:r>
            <a:endParaRPr kumimoji="0" lang="en-US" altLang="ko-KR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40" name="Rectangle 149"/>
          <p:cNvSpPr>
            <a:spLocks noChangeArrowheads="1"/>
          </p:cNvSpPr>
          <p:nvPr/>
        </p:nvSpPr>
        <p:spPr bwMode="auto">
          <a:xfrm>
            <a:off x="3784585" y="2467290"/>
            <a:ext cx="3240118" cy="432000"/>
          </a:xfrm>
          <a:prstGeom prst="rect">
            <a:avLst/>
          </a:prstGeom>
          <a:solidFill>
            <a:srgbClr val="DAE0E6"/>
          </a:solidFill>
          <a:ln>
            <a:solidFill>
              <a:srgbClr val="FFFFFF">
                <a:lumMod val="65000"/>
              </a:srgbClr>
            </a:solidFill>
          </a:ln>
          <a:extLst/>
        </p:spPr>
        <p:txBody>
          <a:bodyPr lIns="0" tIns="36000" rIns="0" bIns="36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프로그램 개발 및 단위테스트</a:t>
            </a:r>
            <a:endParaRPr kumimoji="0" lang="en-US" altLang="ko-KR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/>
            </a:endParaRPr>
          </a:p>
        </p:txBody>
      </p:sp>
      <p:graphicFrame>
        <p:nvGraphicFramePr>
          <p:cNvPr id="390" name="Group 25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187025403"/>
              </p:ext>
            </p:extLst>
          </p:nvPr>
        </p:nvGraphicFramePr>
        <p:xfrm>
          <a:off x="265597" y="1556740"/>
          <a:ext cx="9367352" cy="381000"/>
        </p:xfrm>
        <a:graphic>
          <a:graphicData uri="http://schemas.openxmlformats.org/drawingml/2006/table">
            <a:tbl>
              <a:tblPr/>
              <a:tblGrid>
                <a:gridCol w="2329949"/>
                <a:gridCol w="2353727"/>
                <a:gridCol w="2341838"/>
                <a:gridCol w="2341838"/>
              </a:tblGrid>
              <a:tr h="190500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  <a:cs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  <a:cs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  <a:cs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  <a:cs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  <a:cs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  <a:cs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  <a:cs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  <a:cs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맑은 고딕" pitchFamily="50" charset="-127"/>
                          <a:cs typeface="Arial" charset="0"/>
                        </a:rPr>
                        <a:t>’16.09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90000" marR="93600" marT="0" marB="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  <a:cs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  <a:cs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  <a:cs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  <a:cs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  <a:cs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  <a:cs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  <a:cs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  <a:cs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맑은 고딕" pitchFamily="50" charset="-127"/>
                          <a:cs typeface="Arial" charset="0"/>
                        </a:rPr>
                        <a:t>‘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맑은 고딕" pitchFamily="50" charset="-127"/>
                          <a:cs typeface="Arial" charset="0"/>
                        </a:rPr>
                        <a:t>16.10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90000" marR="93600" marT="0" marB="0" anchor="ctr" horzOverflow="overflow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  <a:cs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  <a:cs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  <a:cs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  <a:cs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  <a:cs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  <a:cs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  <a:cs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  <a:cs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맑은 고딕" pitchFamily="50" charset="-127"/>
                          <a:cs typeface="Arial" charset="0"/>
                        </a:rPr>
                        <a:t>‘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맑은 고딕" pitchFamily="50" charset="-127"/>
                          <a:cs typeface="Arial" charset="0"/>
                        </a:rPr>
                        <a:t>16.11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90000" marR="93600" marT="0" marB="0" anchor="ctr" horzOverflow="overflow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  <a:cs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  <a:cs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  <a:cs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  <a:cs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  <a:cs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  <a:cs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  <a:cs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  <a:cs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맑은 고딕" pitchFamily="50" charset="-127"/>
                          <a:cs typeface="Arial" charset="0"/>
                        </a:rPr>
                        <a:t>‘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맑은 고딕" pitchFamily="50" charset="-127"/>
                          <a:cs typeface="Arial" charset="0"/>
                        </a:rPr>
                        <a:t>16.12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90000" marR="93600" marT="0" marB="0" anchor="ctr" horzOverflow="overflow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  <a:cs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  <a:cs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  <a:cs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  <a:cs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  <a:cs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  <a:cs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  <a:cs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  <a:cs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맑은 고딕" pitchFamily="50" charset="-127"/>
                          <a:cs typeface="Arial" charset="0"/>
                        </a:rPr>
                        <a:t>M1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90000" marR="93600" marT="0" marB="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  <a:cs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  <a:cs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  <a:cs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  <a:cs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  <a:cs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  <a:cs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  <a:cs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  <a:cs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맑은 고딕" pitchFamily="50" charset="-127"/>
                          <a:cs typeface="Arial" charset="0"/>
                        </a:rPr>
                        <a:t>M2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90000" marR="93600" marT="0" marB="0" anchor="ctr" horzOverflow="overflow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  <a:cs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  <a:cs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  <a:cs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  <a:cs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  <a:cs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  <a:cs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  <a:cs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  <a:cs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맑은 고딕" pitchFamily="50" charset="-127"/>
                          <a:cs typeface="Arial" charset="0"/>
                        </a:rPr>
                        <a:t>M3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90000" marR="93600" marT="0" marB="0" anchor="ctr" horzOverflow="overflow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  <a:cs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  <a:cs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  <a:cs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  <a:cs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  <a:cs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  <a:cs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  <a:cs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  <a:cs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맑은 고딕" pitchFamily="50" charset="-127"/>
                          <a:cs typeface="Arial" charset="0"/>
                        </a:rPr>
                        <a:t>M4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90000" marR="93600" marT="0" marB="0" anchor="ctr" horzOverflow="overflow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cxnSp>
        <p:nvCxnSpPr>
          <p:cNvPr id="392" name="직선 연결선 386"/>
          <p:cNvCxnSpPr/>
          <p:nvPr/>
        </p:nvCxnSpPr>
        <p:spPr bwMode="auto">
          <a:xfrm>
            <a:off x="3759370" y="1937740"/>
            <a:ext cx="0" cy="4371555"/>
          </a:xfrm>
          <a:prstGeom prst="line">
            <a:avLst/>
          </a:prstGeom>
          <a:solidFill>
            <a:srgbClr val="FFFFFF"/>
          </a:solidFill>
          <a:ln w="9525" cap="flat" cmpd="sng" algn="ctr">
            <a:solidFill>
              <a:srgbClr val="FFFFFF">
                <a:lumMod val="75000"/>
              </a:srgb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419" name="Rectangle 149"/>
          <p:cNvSpPr>
            <a:spLocks noChangeArrowheads="1"/>
          </p:cNvSpPr>
          <p:nvPr/>
        </p:nvSpPr>
        <p:spPr bwMode="auto">
          <a:xfrm>
            <a:off x="7357654" y="2473831"/>
            <a:ext cx="279899" cy="3094378"/>
          </a:xfrm>
          <a:prstGeom prst="rect">
            <a:avLst/>
          </a:prstGeom>
          <a:solidFill>
            <a:srgbClr val="BCC8D2"/>
          </a:solidFill>
          <a:ln>
            <a:solidFill>
              <a:srgbClr val="FFFFFF">
                <a:lumMod val="65000"/>
              </a:srgbClr>
            </a:solidFill>
          </a:ln>
          <a:extLst/>
        </p:spPr>
        <p:txBody>
          <a:bodyPr lIns="0" tIns="36000" rIns="0" bIns="36000" anchor="ctr"/>
          <a:lstStyle/>
          <a:p>
            <a:pPr algn="ctr">
              <a:spcBef>
                <a:spcPts val="0"/>
              </a:spcBef>
              <a:spcAft>
                <a:spcPts val="600"/>
              </a:spcAft>
              <a:buClrTx/>
              <a:buFontTx/>
              <a:buNone/>
            </a:pPr>
            <a:r>
              <a:rPr kumimoji="0" lang="ko-KR" altLang="en-US" sz="1000" b="0" kern="0" dirty="0" err="1" smtClean="0">
                <a:solidFill>
                  <a:srgbClr val="000000"/>
                </a:solidFill>
                <a:cs typeface="Arial"/>
              </a:rPr>
              <a:t>브</a:t>
            </a:r>
            <a:endParaRPr kumimoji="0" lang="en-US" altLang="ko-KR" sz="1000" b="0" kern="0" dirty="0" smtClean="0">
              <a:solidFill>
                <a:srgbClr val="000000"/>
              </a:solidFill>
              <a:cs typeface="Arial"/>
            </a:endParaRPr>
          </a:p>
          <a:p>
            <a:pPr algn="ctr">
              <a:spcBef>
                <a:spcPts val="0"/>
              </a:spcBef>
              <a:spcAft>
                <a:spcPts val="600"/>
              </a:spcAft>
              <a:buClrTx/>
              <a:buFontTx/>
              <a:buNone/>
            </a:pPr>
            <a:r>
              <a:rPr kumimoji="0" lang="ko-KR" altLang="en-US" b="0" kern="0" dirty="0" smtClean="0">
                <a:solidFill>
                  <a:srgbClr val="000000"/>
                </a:solidFill>
                <a:cs typeface="Arial"/>
              </a:rPr>
              <a:t>라</a:t>
            </a:r>
            <a:endParaRPr kumimoji="0" lang="en-US" altLang="ko-KR" b="0" kern="0" dirty="0" smtClean="0">
              <a:solidFill>
                <a:srgbClr val="000000"/>
              </a:solidFill>
              <a:cs typeface="Arial"/>
            </a:endParaRPr>
          </a:p>
          <a:p>
            <a:pPr algn="ctr">
              <a:spcBef>
                <a:spcPts val="0"/>
              </a:spcBef>
              <a:spcAft>
                <a:spcPts val="600"/>
              </a:spcAft>
              <a:buClrTx/>
              <a:buFontTx/>
              <a:buNone/>
            </a:pPr>
            <a:r>
              <a:rPr kumimoji="0" lang="ko-KR" altLang="en-US" sz="1000" b="0" kern="0" dirty="0" smtClean="0">
                <a:solidFill>
                  <a:srgbClr val="000000"/>
                </a:solidFill>
                <a:cs typeface="Arial"/>
              </a:rPr>
              <a:t>질</a:t>
            </a:r>
            <a:endParaRPr kumimoji="0" lang="en-US" altLang="ko-KR" sz="1000" b="0" kern="0" dirty="0" smtClean="0">
              <a:solidFill>
                <a:srgbClr val="000000"/>
              </a:solidFill>
              <a:cs typeface="Arial"/>
            </a:endParaRPr>
          </a:p>
          <a:p>
            <a:pPr algn="ctr">
              <a:spcBef>
                <a:spcPts val="0"/>
              </a:spcBef>
              <a:spcAft>
                <a:spcPts val="600"/>
              </a:spcAft>
              <a:buClrTx/>
              <a:buFontTx/>
              <a:buNone/>
            </a:pPr>
            <a:r>
              <a:rPr kumimoji="0" lang="ko-KR" altLang="en-US" b="0" kern="0" dirty="0" smtClean="0">
                <a:solidFill>
                  <a:srgbClr val="000000"/>
                </a:solidFill>
                <a:cs typeface="Arial"/>
              </a:rPr>
              <a:t>출</a:t>
            </a:r>
            <a:endParaRPr kumimoji="0" lang="en-US" altLang="ko-KR" b="0" kern="0" dirty="0" smtClean="0">
              <a:solidFill>
                <a:srgbClr val="000000"/>
              </a:solidFill>
              <a:cs typeface="Arial"/>
            </a:endParaRPr>
          </a:p>
          <a:p>
            <a:pPr algn="ctr">
              <a:spcBef>
                <a:spcPts val="0"/>
              </a:spcBef>
              <a:spcAft>
                <a:spcPts val="600"/>
              </a:spcAft>
              <a:buClrTx/>
              <a:buFontTx/>
              <a:buNone/>
            </a:pPr>
            <a:r>
              <a:rPr kumimoji="0" lang="ko-KR" altLang="en-US" sz="1000" b="0" kern="0" dirty="0" smtClean="0">
                <a:solidFill>
                  <a:srgbClr val="000000"/>
                </a:solidFill>
                <a:cs typeface="Arial"/>
              </a:rPr>
              <a:t>장</a:t>
            </a:r>
            <a:endParaRPr kumimoji="0" lang="en-US" altLang="ko-KR" sz="1000" b="0" kern="0" dirty="0">
              <a:solidFill>
                <a:srgbClr val="000000"/>
              </a:solidFill>
              <a:cs typeface="Arial"/>
            </a:endParaRPr>
          </a:p>
        </p:txBody>
      </p:sp>
      <p:sp>
        <p:nvSpPr>
          <p:cNvPr id="420" name="L-Shape 419"/>
          <p:cNvSpPr/>
          <p:nvPr/>
        </p:nvSpPr>
        <p:spPr bwMode="auto">
          <a:xfrm rot="10800000" flipV="1">
            <a:off x="6453196" y="2467432"/>
            <a:ext cx="790025" cy="1243509"/>
          </a:xfrm>
          <a:prstGeom prst="corner">
            <a:avLst>
              <a:gd name="adj1" fmla="val 97584"/>
              <a:gd name="adj2" fmla="val 23778"/>
            </a:avLst>
          </a:prstGeom>
          <a:solidFill>
            <a:srgbClr val="DAE0E6"/>
          </a:solidFill>
          <a:ln>
            <a:solidFill>
              <a:srgbClr val="FFFFFF">
                <a:lumMod val="65000"/>
              </a:srgbClr>
            </a:solidFill>
          </a:ln>
        </p:spPr>
        <p:txBody>
          <a:bodyPr lIns="0" tIns="36000" rIns="0" bIns="36000" anchor="ctr"/>
          <a:lstStyle/>
          <a:p>
            <a:pPr algn="ctr" fontAlgn="auto" latinLnBrk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endParaRPr kumimoji="0" lang="ko-KR" altLang="en-US" sz="1000" b="0" kern="0" dirty="0">
              <a:solidFill>
                <a:srgbClr val="000000"/>
              </a:solidFill>
              <a:cs typeface="Arial"/>
            </a:endParaRPr>
          </a:p>
        </p:txBody>
      </p:sp>
      <p:sp>
        <p:nvSpPr>
          <p:cNvPr id="421" name="Rectangle 420"/>
          <p:cNvSpPr/>
          <p:nvPr/>
        </p:nvSpPr>
        <p:spPr>
          <a:xfrm>
            <a:off x="6457110" y="3210651"/>
            <a:ext cx="8258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auto" latinLnBrk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kumimoji="0" lang="ko-KR" altLang="en-US" sz="1000" b="0" kern="0" dirty="0" smtClean="0">
                <a:solidFill>
                  <a:srgbClr val="000000"/>
                </a:solidFill>
              </a:rPr>
              <a:t>통합테스트</a:t>
            </a:r>
            <a:endParaRPr kumimoji="0" lang="en-US" altLang="ko-KR" sz="1000" b="0" kern="0" dirty="0">
              <a:solidFill>
                <a:srgbClr val="000000"/>
              </a:solidFill>
            </a:endParaRPr>
          </a:p>
        </p:txBody>
      </p:sp>
      <p:grpSp>
        <p:nvGrpSpPr>
          <p:cNvPr id="118" name="그룹 117"/>
          <p:cNvGrpSpPr/>
          <p:nvPr/>
        </p:nvGrpSpPr>
        <p:grpSpPr>
          <a:xfrm>
            <a:off x="952472" y="2467290"/>
            <a:ext cx="2783044" cy="957653"/>
            <a:chOff x="249197" y="2399663"/>
            <a:chExt cx="3486319" cy="957653"/>
          </a:xfrm>
        </p:grpSpPr>
        <p:sp>
          <p:nvSpPr>
            <p:cNvPr id="424" name="L-Shape 423"/>
            <p:cNvSpPr/>
            <p:nvPr/>
          </p:nvSpPr>
          <p:spPr bwMode="auto">
            <a:xfrm flipV="1">
              <a:off x="249197" y="2399663"/>
              <a:ext cx="3486319" cy="957653"/>
            </a:xfrm>
            <a:prstGeom prst="corner">
              <a:avLst>
                <a:gd name="adj1" fmla="val 44241"/>
                <a:gd name="adj2" fmla="val 58335"/>
              </a:avLst>
            </a:prstGeom>
            <a:solidFill>
              <a:srgbClr val="F5E2D7"/>
            </a:solidFill>
            <a:ln>
              <a:solidFill>
                <a:srgbClr val="FFFFFF">
                  <a:lumMod val="65000"/>
                </a:srgbClr>
              </a:solidFill>
            </a:ln>
          </p:spPr>
          <p:txBody>
            <a:bodyPr lIns="0" tIns="36000" rIns="0" bIns="36000" anchor="ctr"/>
            <a:lstStyle/>
            <a:p>
              <a:pPr algn="ctr" fontAlgn="auto" latinLnBrk="0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</a:pPr>
              <a:endParaRPr kumimoji="0" lang="ko-KR" altLang="en-US" sz="1000" b="0" kern="0" dirty="0">
                <a:solidFill>
                  <a:srgbClr val="000000"/>
                </a:solidFill>
                <a:cs typeface="Arial"/>
              </a:endParaRPr>
            </a:p>
          </p:txBody>
        </p:sp>
        <p:sp>
          <p:nvSpPr>
            <p:cNvPr id="425" name="Rectangle 424"/>
            <p:cNvSpPr/>
            <p:nvPr/>
          </p:nvSpPr>
          <p:spPr>
            <a:xfrm>
              <a:off x="1114982" y="2500064"/>
              <a:ext cx="1806071" cy="246221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36000" rIns="0" bIns="36000" anchor="ctr"/>
            <a:lstStyle/>
            <a:p>
              <a:pPr algn="ctr" fontAlgn="auto" latinLnBrk="0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</a:pPr>
              <a:r>
                <a:rPr kumimoji="0" lang="ko-KR" altLang="en-US" sz="1000" b="0" kern="0" dirty="0" smtClean="0">
                  <a:solidFill>
                    <a:srgbClr val="000000"/>
                  </a:solidFill>
                  <a:cs typeface="Arial"/>
                </a:rPr>
                <a:t>분석 및 </a:t>
              </a:r>
              <a:r>
                <a:rPr kumimoji="0" lang="en-US" altLang="ko-KR" sz="1000" b="0" kern="0" dirty="0" smtClean="0">
                  <a:solidFill>
                    <a:srgbClr val="000000"/>
                  </a:solidFill>
                  <a:cs typeface="Arial"/>
                </a:rPr>
                <a:t>DB </a:t>
              </a:r>
              <a:r>
                <a:rPr kumimoji="0" lang="ko-KR" altLang="en-US" sz="1000" b="0" kern="0" dirty="0" smtClean="0">
                  <a:solidFill>
                    <a:srgbClr val="000000"/>
                  </a:solidFill>
                  <a:cs typeface="Arial"/>
                </a:rPr>
                <a:t>모델링</a:t>
              </a:r>
              <a:endParaRPr kumimoji="0" lang="en-US" altLang="ko-KR" sz="1000" b="0" kern="0" dirty="0">
                <a:solidFill>
                  <a:srgbClr val="000000"/>
                </a:solidFill>
                <a:cs typeface="Arial"/>
              </a:endParaRPr>
            </a:p>
          </p:txBody>
        </p:sp>
      </p:grpSp>
      <p:grpSp>
        <p:nvGrpSpPr>
          <p:cNvPr id="17" name="Group 132"/>
          <p:cNvGrpSpPr/>
          <p:nvPr/>
        </p:nvGrpSpPr>
        <p:grpSpPr>
          <a:xfrm>
            <a:off x="3310673" y="2055897"/>
            <a:ext cx="904094" cy="304025"/>
            <a:chOff x="384690" y="2010873"/>
            <a:chExt cx="904094" cy="304025"/>
          </a:xfrm>
        </p:grpSpPr>
        <p:sp>
          <p:nvSpPr>
            <p:cNvPr id="134" name="이등변 삼각형 486"/>
            <p:cNvSpPr>
              <a:spLocks noChangeArrowheads="1"/>
            </p:cNvSpPr>
            <p:nvPr/>
          </p:nvSpPr>
          <p:spPr bwMode="auto">
            <a:xfrm flipV="1">
              <a:off x="772623" y="2162004"/>
              <a:ext cx="144000" cy="152894"/>
            </a:xfrm>
            <a:prstGeom prst="triangle">
              <a:avLst>
                <a:gd name="adj" fmla="val 50000"/>
              </a:avLst>
            </a:prstGeom>
            <a:solidFill>
              <a:schemeClr val="bg2">
                <a:lumMod val="75000"/>
              </a:schemeClr>
            </a:solidFill>
            <a:ln w="9525" algn="ctr">
              <a:noFill/>
              <a:round/>
              <a:headEnd/>
              <a:tailEnd/>
            </a:ln>
            <a:effectLst/>
            <a:ex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15000"/>
                </a:spcAft>
                <a:buClr>
                  <a:srgbClr val="000000"/>
                </a:buClr>
                <a:buSzTx/>
                <a:buFont typeface="Times" pitchFamily="18" charset="0"/>
                <a:buNone/>
                <a:tabLst>
                  <a:tab pos="914400" algn="l"/>
                  <a:tab pos="7315200" algn="r"/>
                </a:tabLst>
                <a:defRPr/>
              </a:pPr>
              <a:endParaRPr kumimoji="0" lang="ko-KR" altLang="en-US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charset="0"/>
                <a:cs typeface="Arial"/>
              </a:endParaRPr>
            </a:p>
          </p:txBody>
        </p:sp>
        <p:sp>
          <p:nvSpPr>
            <p:cNvPr id="135" name="Rectangle 139"/>
            <p:cNvSpPr>
              <a:spLocks noChangeArrowheads="1"/>
            </p:cNvSpPr>
            <p:nvPr/>
          </p:nvSpPr>
          <p:spPr bwMode="auto">
            <a:xfrm>
              <a:off x="384690" y="2010873"/>
              <a:ext cx="904094" cy="1384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tabLst>
                  <a:tab pos="1438275" algn="l"/>
                </a:tabLst>
                <a:defRPr kumimoji="1" sz="1600" b="1">
                  <a:solidFill>
                    <a:schemeClr val="bg1"/>
                  </a:solidFill>
                  <a:latin typeface="Arial" pitchFamily="34" charset="0"/>
                  <a:ea typeface="맑은 고딕" pitchFamily="50" charset="-127"/>
                </a:defRPr>
              </a:lvl1pPr>
              <a:lvl2pPr marL="742950" indent="-285750" eaLnBrk="0" hangingPunct="0">
                <a:tabLst>
                  <a:tab pos="1438275" algn="l"/>
                </a:tabLst>
                <a:defRPr kumimoji="1" sz="1600" b="1">
                  <a:solidFill>
                    <a:schemeClr val="bg1"/>
                  </a:solidFill>
                  <a:latin typeface="Arial" pitchFamily="34" charset="0"/>
                  <a:ea typeface="맑은 고딕" pitchFamily="50" charset="-127"/>
                </a:defRPr>
              </a:lvl2pPr>
              <a:lvl3pPr marL="1143000" indent="-228600" eaLnBrk="0" hangingPunct="0">
                <a:tabLst>
                  <a:tab pos="1438275" algn="l"/>
                </a:tabLst>
                <a:defRPr kumimoji="1" sz="1600" b="1">
                  <a:solidFill>
                    <a:schemeClr val="bg1"/>
                  </a:solidFill>
                  <a:latin typeface="Arial" pitchFamily="34" charset="0"/>
                  <a:ea typeface="맑은 고딕" pitchFamily="50" charset="-127"/>
                </a:defRPr>
              </a:lvl3pPr>
              <a:lvl4pPr marL="1600200" indent="-228600" eaLnBrk="0" hangingPunct="0">
                <a:tabLst>
                  <a:tab pos="1438275" algn="l"/>
                </a:tabLst>
                <a:defRPr kumimoji="1" sz="1600" b="1">
                  <a:solidFill>
                    <a:schemeClr val="bg1"/>
                  </a:solidFill>
                  <a:latin typeface="Arial" pitchFamily="34" charset="0"/>
                  <a:ea typeface="맑은 고딕" pitchFamily="50" charset="-127"/>
                </a:defRPr>
              </a:lvl4pPr>
              <a:lvl5pPr marL="2057400" indent="-228600" eaLnBrk="0" hangingPunct="0">
                <a:tabLst>
                  <a:tab pos="1438275" algn="l"/>
                </a:tabLst>
                <a:defRPr kumimoji="1" sz="1600" b="1">
                  <a:solidFill>
                    <a:schemeClr val="bg1"/>
                  </a:solidFill>
                  <a:latin typeface="Arial" pitchFamily="34" charset="0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438275" algn="l"/>
                </a:tabLst>
                <a:defRPr kumimoji="1" sz="1600" b="1">
                  <a:solidFill>
                    <a:schemeClr val="bg1"/>
                  </a:solidFill>
                  <a:latin typeface="Arial" pitchFamily="34" charset="0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438275" algn="l"/>
                </a:tabLst>
                <a:defRPr kumimoji="1" sz="1600" b="1">
                  <a:solidFill>
                    <a:schemeClr val="bg1"/>
                  </a:solidFill>
                  <a:latin typeface="Arial" pitchFamily="34" charset="0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438275" algn="l"/>
                </a:tabLst>
                <a:defRPr kumimoji="1" sz="1600" b="1">
                  <a:solidFill>
                    <a:schemeClr val="bg1"/>
                  </a:solidFill>
                  <a:latin typeface="Arial" pitchFamily="34" charset="0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438275" algn="l"/>
                </a:tabLst>
                <a:defRPr kumimoji="1" sz="1600" b="1">
                  <a:solidFill>
                    <a:schemeClr val="bg1"/>
                  </a:solidFill>
                  <a:latin typeface="Arial" pitchFamily="34" charset="0"/>
                  <a:ea typeface="맑은 고딕" pitchFamily="50" charset="-127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5F5F5F"/>
                </a:buClr>
                <a:buSzTx/>
                <a:buFont typeface="Times" pitchFamily="18" charset="0"/>
                <a:buNone/>
                <a:tabLst>
                  <a:tab pos="1438275" algn="l"/>
                </a:tabLst>
                <a:defRPr/>
              </a:pPr>
              <a:r>
                <a:rPr lang="ko-KR" altLang="en-US" sz="900" b="0" i="1" kern="0" dirty="0" smtClean="0">
                  <a:solidFill>
                    <a:schemeClr val="bg2">
                      <a:lumMod val="50000"/>
                    </a:schemeClr>
                  </a:solidFill>
                </a:rPr>
                <a:t>설계 </a:t>
              </a:r>
              <a:r>
                <a:rPr lang="ko-KR" altLang="en-US" sz="900" b="0" i="1" kern="0" dirty="0" smtClean="0">
                  <a:solidFill>
                    <a:schemeClr val="bg2">
                      <a:lumMod val="50000"/>
                    </a:schemeClr>
                  </a:solidFill>
                </a:rPr>
                <a:t>검토 및 확정</a:t>
              </a:r>
              <a:endParaRPr kumimoji="1" lang="ko-KR" altLang="en-US" sz="900" b="0" i="1" u="none" strike="noStrike" kern="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endParaRPr>
            </a:p>
          </p:txBody>
        </p:sp>
      </p:grpSp>
      <p:grpSp>
        <p:nvGrpSpPr>
          <p:cNvPr id="18" name="Group 135"/>
          <p:cNvGrpSpPr/>
          <p:nvPr/>
        </p:nvGrpSpPr>
        <p:grpSpPr>
          <a:xfrm>
            <a:off x="6790104" y="2016142"/>
            <a:ext cx="948978" cy="304025"/>
            <a:chOff x="351067" y="2010873"/>
            <a:chExt cx="948978" cy="304025"/>
          </a:xfrm>
        </p:grpSpPr>
        <p:sp>
          <p:nvSpPr>
            <p:cNvPr id="137" name="이등변 삼각형 486"/>
            <p:cNvSpPr>
              <a:spLocks noChangeArrowheads="1"/>
            </p:cNvSpPr>
            <p:nvPr/>
          </p:nvSpPr>
          <p:spPr bwMode="auto">
            <a:xfrm flipV="1">
              <a:off x="772623" y="2162004"/>
              <a:ext cx="144000" cy="152894"/>
            </a:xfrm>
            <a:prstGeom prst="triangle">
              <a:avLst>
                <a:gd name="adj" fmla="val 50000"/>
              </a:avLst>
            </a:prstGeom>
            <a:solidFill>
              <a:srgbClr val="C00000"/>
            </a:solidFill>
            <a:ln w="9525" algn="ctr">
              <a:noFill/>
              <a:round/>
              <a:headEnd/>
              <a:tailEnd/>
            </a:ln>
            <a:effectLst/>
            <a:ex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15000"/>
                </a:spcAft>
                <a:buClr>
                  <a:srgbClr val="000000"/>
                </a:buClr>
                <a:buSzTx/>
                <a:buFont typeface="Times" pitchFamily="18" charset="0"/>
                <a:buNone/>
                <a:tabLst>
                  <a:tab pos="914400" algn="l"/>
                  <a:tab pos="7315200" algn="r"/>
                </a:tabLst>
                <a:defRPr/>
              </a:pPr>
              <a:endParaRPr kumimoji="0" lang="ko-KR" altLang="en-US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charset="0"/>
                <a:cs typeface="Arial"/>
              </a:endParaRPr>
            </a:p>
          </p:txBody>
        </p:sp>
        <p:sp>
          <p:nvSpPr>
            <p:cNvPr id="138" name="Rectangle 139"/>
            <p:cNvSpPr>
              <a:spLocks noChangeArrowheads="1"/>
            </p:cNvSpPr>
            <p:nvPr/>
          </p:nvSpPr>
          <p:spPr bwMode="auto">
            <a:xfrm>
              <a:off x="351067" y="2010873"/>
              <a:ext cx="948978" cy="1384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tabLst>
                  <a:tab pos="1438275" algn="l"/>
                </a:tabLst>
                <a:defRPr kumimoji="1" sz="1600" b="1">
                  <a:solidFill>
                    <a:schemeClr val="bg1"/>
                  </a:solidFill>
                  <a:latin typeface="Arial" pitchFamily="34" charset="0"/>
                  <a:ea typeface="맑은 고딕" pitchFamily="50" charset="-127"/>
                </a:defRPr>
              </a:lvl1pPr>
              <a:lvl2pPr marL="742950" indent="-285750" eaLnBrk="0" hangingPunct="0">
                <a:tabLst>
                  <a:tab pos="1438275" algn="l"/>
                </a:tabLst>
                <a:defRPr kumimoji="1" sz="1600" b="1">
                  <a:solidFill>
                    <a:schemeClr val="bg1"/>
                  </a:solidFill>
                  <a:latin typeface="Arial" pitchFamily="34" charset="0"/>
                  <a:ea typeface="맑은 고딕" pitchFamily="50" charset="-127"/>
                </a:defRPr>
              </a:lvl2pPr>
              <a:lvl3pPr marL="1143000" indent="-228600" eaLnBrk="0" hangingPunct="0">
                <a:tabLst>
                  <a:tab pos="1438275" algn="l"/>
                </a:tabLst>
                <a:defRPr kumimoji="1" sz="1600" b="1">
                  <a:solidFill>
                    <a:schemeClr val="bg1"/>
                  </a:solidFill>
                  <a:latin typeface="Arial" pitchFamily="34" charset="0"/>
                  <a:ea typeface="맑은 고딕" pitchFamily="50" charset="-127"/>
                </a:defRPr>
              </a:lvl3pPr>
              <a:lvl4pPr marL="1600200" indent="-228600" eaLnBrk="0" hangingPunct="0">
                <a:tabLst>
                  <a:tab pos="1438275" algn="l"/>
                </a:tabLst>
                <a:defRPr kumimoji="1" sz="1600" b="1">
                  <a:solidFill>
                    <a:schemeClr val="bg1"/>
                  </a:solidFill>
                  <a:latin typeface="Arial" pitchFamily="34" charset="0"/>
                  <a:ea typeface="맑은 고딕" pitchFamily="50" charset="-127"/>
                </a:defRPr>
              </a:lvl4pPr>
              <a:lvl5pPr marL="2057400" indent="-228600" eaLnBrk="0" hangingPunct="0">
                <a:tabLst>
                  <a:tab pos="1438275" algn="l"/>
                </a:tabLst>
                <a:defRPr kumimoji="1" sz="1600" b="1">
                  <a:solidFill>
                    <a:schemeClr val="bg1"/>
                  </a:solidFill>
                  <a:latin typeface="Arial" pitchFamily="34" charset="0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438275" algn="l"/>
                </a:tabLst>
                <a:defRPr kumimoji="1" sz="1600" b="1">
                  <a:solidFill>
                    <a:schemeClr val="bg1"/>
                  </a:solidFill>
                  <a:latin typeface="Arial" pitchFamily="34" charset="0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438275" algn="l"/>
                </a:tabLst>
                <a:defRPr kumimoji="1" sz="1600" b="1">
                  <a:solidFill>
                    <a:schemeClr val="bg1"/>
                  </a:solidFill>
                  <a:latin typeface="Arial" pitchFamily="34" charset="0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438275" algn="l"/>
                </a:tabLst>
                <a:defRPr kumimoji="1" sz="1600" b="1">
                  <a:solidFill>
                    <a:schemeClr val="bg1"/>
                  </a:solidFill>
                  <a:latin typeface="Arial" pitchFamily="34" charset="0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438275" algn="l"/>
                </a:tabLst>
                <a:defRPr kumimoji="1" sz="1600" b="1">
                  <a:solidFill>
                    <a:schemeClr val="bg1"/>
                  </a:solidFill>
                  <a:latin typeface="Arial" pitchFamily="34" charset="0"/>
                  <a:ea typeface="맑은 고딕" pitchFamily="50" charset="-127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5F5F5F"/>
                </a:buClr>
                <a:buSzTx/>
                <a:buFont typeface="Times" pitchFamily="18" charset="0"/>
                <a:buNone/>
                <a:tabLst>
                  <a:tab pos="1438275" algn="l"/>
                </a:tabLst>
                <a:defRPr/>
              </a:pPr>
              <a:r>
                <a:rPr lang="en-US" altLang="ko-KR" sz="900" b="0" i="1" kern="0" dirty="0" smtClean="0">
                  <a:solidFill>
                    <a:srgbClr val="C00000"/>
                  </a:solidFill>
                </a:rPr>
                <a:t>1</a:t>
              </a:r>
              <a:r>
                <a:rPr lang="ko-KR" altLang="en-US" sz="900" b="0" i="1" kern="0" dirty="0" smtClean="0">
                  <a:solidFill>
                    <a:srgbClr val="C00000"/>
                  </a:solidFill>
                </a:rPr>
                <a:t>차 </a:t>
              </a:r>
              <a:r>
                <a:rPr lang="en-US" altLang="ko-KR" sz="900" b="0" i="1" kern="0" dirty="0" smtClean="0">
                  <a:solidFill>
                    <a:srgbClr val="C00000"/>
                  </a:solidFill>
                </a:rPr>
                <a:t>Version Lunch</a:t>
              </a:r>
              <a:endParaRPr kumimoji="1" lang="ko-KR" altLang="en-US" sz="900" b="0" i="1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endParaRPr>
            </a:p>
          </p:txBody>
        </p:sp>
      </p:grpSp>
      <p:sp>
        <p:nvSpPr>
          <p:cNvPr id="115" name="제목 1"/>
          <p:cNvSpPr txBox="1">
            <a:spLocks/>
          </p:cNvSpPr>
          <p:nvPr/>
        </p:nvSpPr>
        <p:spPr bwMode="gray">
          <a:xfrm>
            <a:off x="273050" y="357166"/>
            <a:ext cx="9359900" cy="3323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749300" algn="l"/>
              </a:tabLst>
              <a:defRPr/>
            </a:pPr>
            <a:r>
              <a:rPr kumimoji="0" lang="en-US" altLang="ko-KR" sz="2400" kern="0" dirty="0" smtClean="0">
                <a:latin typeface="+mj-ea"/>
                <a:ea typeface="+mj-ea"/>
                <a:cs typeface="+mj-cs"/>
              </a:rPr>
              <a:t>1</a:t>
            </a:r>
            <a:r>
              <a:rPr kumimoji="0" lang="en-US" altLang="ko-KR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.</a:t>
            </a:r>
            <a:r>
              <a:rPr kumimoji="0" lang="en-US" altLang="ko-KR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1</a:t>
            </a:r>
            <a:r>
              <a:rPr kumimoji="0" lang="en-US" altLang="ko-KR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  Project Schedule</a:t>
            </a:r>
            <a:endParaRPr kumimoji="0" lang="ko-KR" altLang="en-US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+mj-cs"/>
            </a:endParaRPr>
          </a:p>
        </p:txBody>
      </p:sp>
      <p:cxnSp>
        <p:nvCxnSpPr>
          <p:cNvPr id="116" name="직선 연결선 115"/>
          <p:cNvCxnSpPr/>
          <p:nvPr/>
        </p:nvCxnSpPr>
        <p:spPr bwMode="auto">
          <a:xfrm>
            <a:off x="273050" y="831440"/>
            <a:ext cx="9632950" cy="2589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0" name="직선 연결선 386"/>
          <p:cNvCxnSpPr/>
          <p:nvPr/>
        </p:nvCxnSpPr>
        <p:spPr bwMode="auto">
          <a:xfrm>
            <a:off x="7294046" y="1937740"/>
            <a:ext cx="0" cy="4371555"/>
          </a:xfrm>
          <a:prstGeom prst="line">
            <a:avLst/>
          </a:prstGeom>
          <a:solidFill>
            <a:srgbClr val="FFFFFF"/>
          </a:solidFill>
          <a:ln w="9525" cap="flat" cmpd="sng" algn="ctr">
            <a:solidFill>
              <a:srgbClr val="FFFFFF">
                <a:lumMod val="75000"/>
              </a:srgb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25" name="Rectangle 149"/>
          <p:cNvSpPr>
            <a:spLocks noChangeArrowheads="1"/>
          </p:cNvSpPr>
          <p:nvPr/>
        </p:nvSpPr>
        <p:spPr bwMode="auto">
          <a:xfrm>
            <a:off x="952471" y="4925389"/>
            <a:ext cx="6290749" cy="634328"/>
          </a:xfrm>
          <a:prstGeom prst="rect">
            <a:avLst/>
          </a:prstGeom>
          <a:solidFill>
            <a:srgbClr val="BCC8D2"/>
          </a:solidFill>
          <a:ln>
            <a:solidFill>
              <a:srgbClr val="FFFFFF">
                <a:lumMod val="65000"/>
              </a:srgbClr>
            </a:solidFill>
          </a:ln>
          <a:extLst/>
        </p:spPr>
        <p:txBody>
          <a:bodyPr lIns="0" tIns="36000" rIns="0" bIns="36000" anchor="ctr"/>
          <a:lstStyle/>
          <a:p>
            <a:pPr algn="ctr">
              <a:spcBef>
                <a:spcPts val="0"/>
              </a:spcBef>
              <a:spcAft>
                <a:spcPts val="600"/>
              </a:spcAft>
              <a:buClrTx/>
              <a:buFontTx/>
              <a:buNone/>
            </a:pPr>
            <a:r>
              <a:rPr kumimoji="0" lang="ko-KR" altLang="en-US" sz="1000" b="0" kern="0" dirty="0" smtClean="0">
                <a:solidFill>
                  <a:srgbClr val="000000"/>
                </a:solidFill>
                <a:cs typeface="Arial"/>
              </a:rPr>
              <a:t>변화관리 활동 수행</a:t>
            </a:r>
            <a:r>
              <a:rPr kumimoji="0" lang="en-US" altLang="ko-KR" sz="1000" b="0" kern="0" dirty="0" smtClean="0">
                <a:solidFill>
                  <a:srgbClr val="000000"/>
                </a:solidFill>
                <a:cs typeface="Arial"/>
              </a:rPr>
              <a:t/>
            </a:r>
            <a:br>
              <a:rPr kumimoji="0" lang="en-US" altLang="ko-KR" sz="1000" b="0" kern="0" dirty="0" smtClean="0">
                <a:solidFill>
                  <a:srgbClr val="000000"/>
                </a:solidFill>
                <a:cs typeface="Arial"/>
              </a:rPr>
            </a:br>
            <a:r>
              <a:rPr kumimoji="0" lang="en-US" altLang="ko-KR" sz="900" b="0" kern="0" dirty="0" smtClean="0">
                <a:solidFill>
                  <a:srgbClr val="000000"/>
                </a:solidFill>
                <a:cs typeface="Arial"/>
              </a:rPr>
              <a:t>(Communication, </a:t>
            </a:r>
            <a:r>
              <a:rPr kumimoji="0" lang="en-US" altLang="ko-KR" sz="900" b="0" kern="0" dirty="0" smtClean="0">
                <a:solidFill>
                  <a:srgbClr val="000000"/>
                </a:solidFill>
                <a:cs typeface="Arial"/>
              </a:rPr>
              <a:t>Monitoring</a:t>
            </a:r>
            <a:r>
              <a:rPr kumimoji="0" lang="en-US" altLang="ko-KR" sz="900" b="0" kern="0" dirty="0" smtClean="0">
                <a:solidFill>
                  <a:srgbClr val="000000"/>
                </a:solidFill>
                <a:cs typeface="Arial"/>
              </a:rPr>
              <a:t>)</a:t>
            </a:r>
            <a:endParaRPr kumimoji="0" lang="en-US" altLang="ko-KR" sz="900" b="0" kern="0" dirty="0">
              <a:solidFill>
                <a:srgbClr val="000000"/>
              </a:solidFill>
              <a:cs typeface="Arial"/>
            </a:endParaRPr>
          </a:p>
        </p:txBody>
      </p:sp>
      <p:cxnSp>
        <p:nvCxnSpPr>
          <p:cNvPr id="127" name="직선 연결선 386"/>
          <p:cNvCxnSpPr/>
          <p:nvPr/>
        </p:nvCxnSpPr>
        <p:spPr bwMode="auto">
          <a:xfrm>
            <a:off x="904766" y="1937740"/>
            <a:ext cx="0" cy="4371555"/>
          </a:xfrm>
          <a:prstGeom prst="line">
            <a:avLst/>
          </a:prstGeom>
          <a:solidFill>
            <a:srgbClr val="FFFFFF"/>
          </a:solidFill>
          <a:ln w="9525" cap="flat" cmpd="sng" algn="ctr">
            <a:solidFill>
              <a:srgbClr val="FFFFFF">
                <a:lumMod val="75000"/>
              </a:srgb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grpSp>
        <p:nvGrpSpPr>
          <p:cNvPr id="133" name="Group 132"/>
          <p:cNvGrpSpPr/>
          <p:nvPr/>
        </p:nvGrpSpPr>
        <p:grpSpPr>
          <a:xfrm>
            <a:off x="583566" y="2053215"/>
            <a:ext cx="718145" cy="304025"/>
            <a:chOff x="515850" y="2010873"/>
            <a:chExt cx="718145" cy="304025"/>
          </a:xfrm>
        </p:grpSpPr>
        <p:sp>
          <p:nvSpPr>
            <p:cNvPr id="136" name="이등변 삼각형 486"/>
            <p:cNvSpPr>
              <a:spLocks noChangeArrowheads="1"/>
            </p:cNvSpPr>
            <p:nvPr/>
          </p:nvSpPr>
          <p:spPr bwMode="auto">
            <a:xfrm flipV="1">
              <a:off x="772623" y="2162004"/>
              <a:ext cx="144000" cy="152894"/>
            </a:xfrm>
            <a:prstGeom prst="triangle">
              <a:avLst>
                <a:gd name="adj" fmla="val 50000"/>
              </a:avLst>
            </a:prstGeom>
            <a:solidFill>
              <a:schemeClr val="bg2">
                <a:lumMod val="75000"/>
              </a:schemeClr>
            </a:solidFill>
            <a:ln w="9525" algn="ctr">
              <a:noFill/>
              <a:round/>
              <a:headEnd/>
              <a:tailEnd/>
            </a:ln>
            <a:effectLst/>
            <a:ex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15000"/>
                </a:spcAft>
                <a:buClr>
                  <a:srgbClr val="000000"/>
                </a:buClr>
                <a:buSzTx/>
                <a:buFont typeface="Times" pitchFamily="18" charset="0"/>
                <a:buNone/>
                <a:tabLst>
                  <a:tab pos="914400" algn="l"/>
                  <a:tab pos="7315200" algn="r"/>
                </a:tabLst>
                <a:defRPr/>
              </a:pPr>
              <a:endParaRPr kumimoji="0" lang="ko-KR" altLang="en-US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charset="0"/>
                <a:cs typeface="Arial"/>
              </a:endParaRPr>
            </a:p>
          </p:txBody>
        </p:sp>
        <p:sp>
          <p:nvSpPr>
            <p:cNvPr id="139" name="Rectangle 139"/>
            <p:cNvSpPr>
              <a:spLocks noChangeArrowheads="1"/>
            </p:cNvSpPr>
            <p:nvPr/>
          </p:nvSpPr>
          <p:spPr bwMode="auto">
            <a:xfrm>
              <a:off x="515850" y="2010873"/>
              <a:ext cx="718145" cy="1384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tabLst>
                  <a:tab pos="1438275" algn="l"/>
                </a:tabLst>
                <a:defRPr kumimoji="1" sz="1600" b="1">
                  <a:solidFill>
                    <a:schemeClr val="bg1"/>
                  </a:solidFill>
                  <a:latin typeface="Arial" pitchFamily="34" charset="0"/>
                  <a:ea typeface="맑은 고딕" pitchFamily="50" charset="-127"/>
                </a:defRPr>
              </a:lvl1pPr>
              <a:lvl2pPr marL="742950" indent="-285750" eaLnBrk="0" hangingPunct="0">
                <a:tabLst>
                  <a:tab pos="1438275" algn="l"/>
                </a:tabLst>
                <a:defRPr kumimoji="1" sz="1600" b="1">
                  <a:solidFill>
                    <a:schemeClr val="bg1"/>
                  </a:solidFill>
                  <a:latin typeface="Arial" pitchFamily="34" charset="0"/>
                  <a:ea typeface="맑은 고딕" pitchFamily="50" charset="-127"/>
                </a:defRPr>
              </a:lvl2pPr>
              <a:lvl3pPr marL="1143000" indent="-228600" eaLnBrk="0" hangingPunct="0">
                <a:tabLst>
                  <a:tab pos="1438275" algn="l"/>
                </a:tabLst>
                <a:defRPr kumimoji="1" sz="1600" b="1">
                  <a:solidFill>
                    <a:schemeClr val="bg1"/>
                  </a:solidFill>
                  <a:latin typeface="Arial" pitchFamily="34" charset="0"/>
                  <a:ea typeface="맑은 고딕" pitchFamily="50" charset="-127"/>
                </a:defRPr>
              </a:lvl3pPr>
              <a:lvl4pPr marL="1600200" indent="-228600" eaLnBrk="0" hangingPunct="0">
                <a:tabLst>
                  <a:tab pos="1438275" algn="l"/>
                </a:tabLst>
                <a:defRPr kumimoji="1" sz="1600" b="1">
                  <a:solidFill>
                    <a:schemeClr val="bg1"/>
                  </a:solidFill>
                  <a:latin typeface="Arial" pitchFamily="34" charset="0"/>
                  <a:ea typeface="맑은 고딕" pitchFamily="50" charset="-127"/>
                </a:defRPr>
              </a:lvl4pPr>
              <a:lvl5pPr marL="2057400" indent="-228600" eaLnBrk="0" hangingPunct="0">
                <a:tabLst>
                  <a:tab pos="1438275" algn="l"/>
                </a:tabLst>
                <a:defRPr kumimoji="1" sz="1600" b="1">
                  <a:solidFill>
                    <a:schemeClr val="bg1"/>
                  </a:solidFill>
                  <a:latin typeface="Arial" pitchFamily="34" charset="0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438275" algn="l"/>
                </a:tabLst>
                <a:defRPr kumimoji="1" sz="1600" b="1">
                  <a:solidFill>
                    <a:schemeClr val="bg1"/>
                  </a:solidFill>
                  <a:latin typeface="Arial" pitchFamily="34" charset="0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438275" algn="l"/>
                </a:tabLst>
                <a:defRPr kumimoji="1" sz="1600" b="1">
                  <a:solidFill>
                    <a:schemeClr val="bg1"/>
                  </a:solidFill>
                  <a:latin typeface="Arial" pitchFamily="34" charset="0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438275" algn="l"/>
                </a:tabLst>
                <a:defRPr kumimoji="1" sz="1600" b="1">
                  <a:solidFill>
                    <a:schemeClr val="bg1"/>
                  </a:solidFill>
                  <a:latin typeface="Arial" pitchFamily="34" charset="0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438275" algn="l"/>
                </a:tabLst>
                <a:defRPr kumimoji="1" sz="1600" b="1">
                  <a:solidFill>
                    <a:schemeClr val="bg1"/>
                  </a:solidFill>
                  <a:latin typeface="Arial" pitchFamily="34" charset="0"/>
                  <a:ea typeface="맑은 고딕" pitchFamily="50" charset="-127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5F5F5F"/>
                </a:buClr>
                <a:buSzTx/>
                <a:buFont typeface="Times" pitchFamily="18" charset="0"/>
                <a:buNone/>
                <a:tabLst>
                  <a:tab pos="1438275" algn="l"/>
                </a:tabLst>
                <a:defRPr/>
              </a:pPr>
              <a:r>
                <a:rPr kumimoji="1" lang="en-US" altLang="ko-KR" sz="900" b="0" i="1" u="none" strike="noStrike" kern="0" cap="none" spc="0" normalizeH="0" baseline="0" noProof="0" dirty="0" smtClean="0">
                  <a:ln>
                    <a:noFill/>
                  </a:ln>
                  <a:solidFill>
                    <a:schemeClr val="bg2">
                      <a:lumMod val="50000"/>
                    </a:schemeClr>
                  </a:solidFill>
                  <a:effectLst/>
                  <a:uLnTx/>
                  <a:uFillTx/>
                  <a:latin typeface="Arial" pitchFamily="34" charset="0"/>
                  <a:ea typeface="맑은 고딕" pitchFamily="50" charset="-127"/>
                </a:rPr>
                <a:t>9</a:t>
              </a:r>
              <a:r>
                <a:rPr kumimoji="1" lang="ko-KR" altLang="en-US" sz="900" b="0" i="1" u="none" strike="noStrike" kern="0" cap="none" spc="0" normalizeH="0" baseline="0" noProof="0" dirty="0" smtClean="0">
                  <a:ln>
                    <a:noFill/>
                  </a:ln>
                  <a:solidFill>
                    <a:schemeClr val="bg2">
                      <a:lumMod val="50000"/>
                    </a:schemeClr>
                  </a:solidFill>
                  <a:effectLst/>
                  <a:uLnTx/>
                  <a:uFillTx/>
                  <a:latin typeface="Arial" pitchFamily="34" charset="0"/>
                  <a:ea typeface="맑은 고딕" pitchFamily="50" charset="-127"/>
                </a:rPr>
                <a:t>월 중순 </a:t>
              </a:r>
              <a:r>
                <a:rPr kumimoji="1" lang="en-US" altLang="ko-KR" sz="900" b="0" i="1" u="none" strike="noStrike" kern="0" cap="none" spc="0" normalizeH="0" baseline="0" noProof="0" dirty="0" smtClean="0">
                  <a:ln>
                    <a:noFill/>
                  </a:ln>
                  <a:solidFill>
                    <a:schemeClr val="bg2">
                      <a:lumMod val="50000"/>
                    </a:schemeClr>
                  </a:solidFill>
                  <a:effectLst/>
                  <a:uLnTx/>
                  <a:uFillTx/>
                  <a:latin typeface="Arial" pitchFamily="34" charset="0"/>
                  <a:ea typeface="맑은 고딕" pitchFamily="50" charset="-127"/>
                </a:rPr>
                <a:t>Start</a:t>
              </a:r>
              <a:endParaRPr kumimoji="1" lang="ko-KR" altLang="en-US" sz="900" b="0" i="1" u="none" strike="noStrike" kern="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endParaRPr>
            </a:p>
          </p:txBody>
        </p:sp>
      </p:grpSp>
      <p:sp>
        <p:nvSpPr>
          <p:cNvPr id="140" name="Rectangle 149"/>
          <p:cNvSpPr>
            <a:spLocks noChangeArrowheads="1"/>
          </p:cNvSpPr>
          <p:nvPr/>
        </p:nvSpPr>
        <p:spPr bwMode="auto">
          <a:xfrm>
            <a:off x="288183" y="2467366"/>
            <a:ext cx="552155" cy="3099732"/>
          </a:xfrm>
          <a:prstGeom prst="rect">
            <a:avLst/>
          </a:prstGeom>
          <a:solidFill>
            <a:srgbClr val="FFFFFF">
              <a:lumMod val="95000"/>
            </a:srgbClr>
          </a:solidFill>
          <a:ln>
            <a:solidFill>
              <a:srgbClr val="FFFFFF">
                <a:lumMod val="65000"/>
              </a:srgbClr>
            </a:solidFill>
          </a:ln>
          <a:extLst/>
        </p:spPr>
        <p:txBody>
          <a:bodyPr wrap="none" lIns="0" tIns="36000" rIns="0" bIns="36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의사</a:t>
            </a:r>
            <a:endParaRPr kumimoji="0" lang="en-US" altLang="ko-KR" sz="1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b="0" kern="0" dirty="0" smtClean="0">
                <a:solidFill>
                  <a:srgbClr val="000000"/>
                </a:solidFill>
                <a:cs typeface="Arial"/>
              </a:rPr>
              <a:t>소통</a:t>
            </a:r>
            <a:endParaRPr kumimoji="0" lang="en-US" altLang="ko-KR" b="0" kern="0" dirty="0" smtClean="0">
              <a:solidFill>
                <a:srgbClr val="000000"/>
              </a:solidFill>
              <a:cs typeface="Arial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활동</a:t>
            </a:r>
            <a:endParaRPr kumimoji="0" lang="en-US" altLang="ko-KR" sz="1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b="0" kern="0" dirty="0" smtClean="0">
                <a:solidFill>
                  <a:srgbClr val="000000"/>
                </a:solidFill>
                <a:cs typeface="Arial"/>
              </a:rPr>
              <a:t>및</a:t>
            </a:r>
            <a:endParaRPr kumimoji="0" lang="en-US" altLang="ko-KR" b="0" kern="0" dirty="0" smtClean="0">
              <a:solidFill>
                <a:srgbClr val="000000"/>
              </a:solidFill>
              <a:cs typeface="Arial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계획</a:t>
            </a:r>
            <a:endParaRPr kumimoji="0" lang="en-US" altLang="ko-KR" sz="1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b="0" kern="0" dirty="0" smtClean="0">
                <a:solidFill>
                  <a:srgbClr val="000000"/>
                </a:solidFill>
                <a:cs typeface="Arial"/>
              </a:rPr>
              <a:t>수</a:t>
            </a:r>
            <a:r>
              <a:rPr kumimoji="0" lang="ko-KR" altLang="en-US" b="0" kern="0" dirty="0" smtClean="0">
                <a:solidFill>
                  <a:srgbClr val="000000"/>
                </a:solidFill>
                <a:cs typeface="Arial"/>
              </a:rPr>
              <a:t>립</a:t>
            </a:r>
            <a:endParaRPr kumimoji="0" lang="en-US" altLang="ko-KR" sz="1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/>
            </a:endParaRPr>
          </a:p>
        </p:txBody>
      </p:sp>
      <p:sp>
        <p:nvSpPr>
          <p:cNvPr id="143" name="Rectangle 424"/>
          <p:cNvSpPr/>
          <p:nvPr/>
        </p:nvSpPr>
        <p:spPr>
          <a:xfrm>
            <a:off x="3154067" y="4139448"/>
            <a:ext cx="1441743" cy="246221"/>
          </a:xfrm>
          <a:prstGeom prst="rect">
            <a:avLst/>
          </a:prstGeom>
          <a:noFill/>
          <a:ln>
            <a:noFill/>
          </a:ln>
        </p:spPr>
        <p:txBody>
          <a:bodyPr lIns="0" tIns="36000" rIns="0" bIns="36000" anchor="ctr"/>
          <a:lstStyle/>
          <a:p>
            <a:pPr algn="ctr" fontAlgn="auto" latinLnBrk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kumimoji="0" lang="ko-KR" altLang="en-US" sz="1000" b="0" i="1" kern="0" dirty="0" smtClean="0">
                <a:solidFill>
                  <a:srgbClr val="000000"/>
                </a:solidFill>
                <a:cs typeface="Arial"/>
              </a:rPr>
              <a:t>추가 </a:t>
            </a:r>
            <a:r>
              <a:rPr kumimoji="0" lang="en-US" altLang="ko-KR" sz="1000" b="0" i="1" kern="0" dirty="0" smtClean="0">
                <a:solidFill>
                  <a:srgbClr val="000000"/>
                </a:solidFill>
                <a:cs typeface="Arial"/>
              </a:rPr>
              <a:t>Task </a:t>
            </a:r>
            <a:r>
              <a:rPr kumimoji="0" lang="ko-KR" altLang="en-US" sz="1000" b="0" i="1" kern="0" dirty="0" smtClean="0">
                <a:solidFill>
                  <a:srgbClr val="000000"/>
                </a:solidFill>
                <a:cs typeface="Arial"/>
              </a:rPr>
              <a:t>발생 시 활용</a:t>
            </a:r>
            <a:endParaRPr kumimoji="0" lang="en-US" altLang="ko-KR" sz="1000" b="0" i="1" kern="0" dirty="0">
              <a:solidFill>
                <a:srgbClr val="000000"/>
              </a:solidFill>
              <a:cs typeface="Arial"/>
            </a:endParaRPr>
          </a:p>
        </p:txBody>
      </p:sp>
      <p:sp>
        <p:nvSpPr>
          <p:cNvPr id="144" name="Rectangle 149"/>
          <p:cNvSpPr>
            <a:spLocks noChangeArrowheads="1"/>
          </p:cNvSpPr>
          <p:nvPr/>
        </p:nvSpPr>
        <p:spPr bwMode="auto">
          <a:xfrm>
            <a:off x="7707278" y="2473831"/>
            <a:ext cx="1925671" cy="3094378"/>
          </a:xfrm>
          <a:prstGeom prst="rect">
            <a:avLst/>
          </a:prstGeom>
          <a:solidFill>
            <a:srgbClr val="BCC8D2"/>
          </a:solidFill>
          <a:ln>
            <a:solidFill>
              <a:srgbClr val="FFFFFF">
                <a:lumMod val="65000"/>
              </a:srgbClr>
            </a:solidFill>
          </a:ln>
          <a:extLst/>
        </p:spPr>
        <p:txBody>
          <a:bodyPr lIns="0" tIns="36000" rIns="0" bIns="36000" anchor="ctr"/>
          <a:lstStyle/>
          <a:p>
            <a:pPr algn="ctr">
              <a:spcBef>
                <a:spcPts val="0"/>
              </a:spcBef>
              <a:spcAft>
                <a:spcPts val="600"/>
              </a:spcAft>
              <a:buClrTx/>
              <a:buFontTx/>
              <a:buNone/>
            </a:pPr>
            <a:r>
              <a:rPr kumimoji="0" lang="en-US" altLang="ko-KR" sz="1000" b="0" i="1" kern="0" dirty="0" smtClean="0">
                <a:solidFill>
                  <a:srgbClr val="000000"/>
                </a:solidFill>
                <a:cs typeface="Arial"/>
              </a:rPr>
              <a:t>2017</a:t>
            </a:r>
            <a:r>
              <a:rPr kumimoji="0" lang="ko-KR" altLang="en-US" sz="1000" b="0" i="1" kern="0" dirty="0" smtClean="0">
                <a:solidFill>
                  <a:srgbClr val="000000"/>
                </a:solidFill>
                <a:cs typeface="Arial"/>
              </a:rPr>
              <a:t>년 플랜</a:t>
            </a:r>
            <a:endParaRPr kumimoji="0" lang="en-US" altLang="ko-KR" sz="1000" b="0" i="1" kern="0" dirty="0">
              <a:solidFill>
                <a:srgbClr val="000000"/>
              </a:solidFill>
              <a:cs typeface="Arial"/>
            </a:endParaRPr>
          </a:p>
        </p:txBody>
      </p:sp>
      <p:sp>
        <p:nvSpPr>
          <p:cNvPr id="145" name="Rectangle 149"/>
          <p:cNvSpPr>
            <a:spLocks noChangeArrowheads="1"/>
          </p:cNvSpPr>
          <p:nvPr/>
        </p:nvSpPr>
        <p:spPr bwMode="auto">
          <a:xfrm>
            <a:off x="896743" y="2405015"/>
            <a:ext cx="6429107" cy="1353511"/>
          </a:xfrm>
          <a:prstGeom prst="rect">
            <a:avLst/>
          </a:prstGeom>
          <a:noFill/>
          <a:ln w="38100">
            <a:solidFill>
              <a:srgbClr val="C00000"/>
            </a:solidFill>
          </a:ln>
          <a:extLst/>
        </p:spPr>
        <p:txBody>
          <a:bodyPr lIns="0" tIns="36000" rIns="0" bIns="36000" anchor="ctr"/>
          <a:lstStyle/>
          <a:p>
            <a:pPr algn="ctr">
              <a:spcBef>
                <a:spcPts val="0"/>
              </a:spcBef>
              <a:spcAft>
                <a:spcPts val="600"/>
              </a:spcAft>
              <a:buClrTx/>
              <a:buFontTx/>
              <a:buNone/>
            </a:pPr>
            <a:endParaRPr kumimoji="0" lang="en-US" altLang="ko-KR" sz="1000" b="0" kern="0" dirty="0">
              <a:solidFill>
                <a:srgbClr val="000000"/>
              </a:solidFill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모서리가 둥근 직사각형 341"/>
          <p:cNvSpPr/>
          <p:nvPr/>
        </p:nvSpPr>
        <p:spPr bwMode="auto">
          <a:xfrm>
            <a:off x="825741" y="4925707"/>
            <a:ext cx="2063750" cy="1027355"/>
          </a:xfrm>
          <a:prstGeom prst="roundRect">
            <a:avLst>
              <a:gd name="adj" fmla="val 1301"/>
            </a:avLst>
          </a:prstGeom>
          <a:solidFill>
            <a:srgbClr val="F7F7F7"/>
          </a:solidFill>
          <a:ln w="9525" cap="flat" cmpd="sng" algn="ctr">
            <a:solidFill>
              <a:srgbClr val="CC99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36000" rIns="72000" bIns="36000" numCol="1" rtlCol="0" anchor="t" anchorCtr="0" compatLnSpc="1">
            <a:prstTxWarp prst="textNoShape">
              <a:avLst/>
            </a:prstTxWarp>
          </a:bodyPr>
          <a:lstStyle/>
          <a:p>
            <a:pPr>
              <a:tabLst>
                <a:tab pos="914400" algn="l"/>
                <a:tab pos="7315200" algn="r"/>
              </a:tabLst>
            </a:pPr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Arial" charset="0"/>
              </a:rPr>
              <a:t>생산관리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  <a:cs typeface="Arial" charset="0"/>
            </a:endParaRPr>
          </a:p>
        </p:txBody>
      </p:sp>
      <p:sp>
        <p:nvSpPr>
          <p:cNvPr id="335" name="모서리가 둥근 직사각형 334"/>
          <p:cNvSpPr/>
          <p:nvPr/>
        </p:nvSpPr>
        <p:spPr bwMode="auto">
          <a:xfrm>
            <a:off x="7096262" y="1500174"/>
            <a:ext cx="2063750" cy="3354095"/>
          </a:xfrm>
          <a:prstGeom prst="roundRect">
            <a:avLst>
              <a:gd name="adj" fmla="val 1301"/>
            </a:avLst>
          </a:prstGeom>
          <a:solidFill>
            <a:srgbClr val="F7F7F7"/>
          </a:solidFill>
          <a:ln w="9525" cap="flat" cmpd="sng" algn="ctr">
            <a:solidFill>
              <a:srgbClr val="CC99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36000" rIns="72000" bIns="36000" numCol="1" rtlCol="0" anchor="t" anchorCtr="0" compatLnSpc="1">
            <a:prstTxWarp prst="textNoShape">
              <a:avLst/>
            </a:prstTxWarp>
          </a:bodyPr>
          <a:lstStyle/>
          <a:p>
            <a:pPr>
              <a:tabLst>
                <a:tab pos="914400" algn="l"/>
                <a:tab pos="7315200" algn="r"/>
              </a:tabLst>
            </a:pPr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charset="0"/>
              </a:rPr>
              <a:t>Account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  <a:cs typeface="Arial" charset="0"/>
            </a:endParaRPr>
          </a:p>
        </p:txBody>
      </p:sp>
      <p:sp>
        <p:nvSpPr>
          <p:cNvPr id="326" name="모서리가 둥근 직사각형 325"/>
          <p:cNvSpPr/>
          <p:nvPr/>
        </p:nvSpPr>
        <p:spPr bwMode="auto">
          <a:xfrm>
            <a:off x="3000441" y="1500174"/>
            <a:ext cx="3989288" cy="4452888"/>
          </a:xfrm>
          <a:prstGeom prst="roundRect">
            <a:avLst>
              <a:gd name="adj" fmla="val 1301"/>
            </a:avLst>
          </a:prstGeom>
          <a:solidFill>
            <a:srgbClr val="F7F7F7"/>
          </a:solidFill>
          <a:ln w="9525" cap="flat" cmpd="sng" algn="ctr">
            <a:solidFill>
              <a:srgbClr val="CC99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36000" rIns="72000" bIns="36000" numCol="1" rtlCol="0" anchor="t" anchorCtr="0" compatLnSpc="1">
            <a:prstTxWarp prst="textNoShape">
              <a:avLst/>
            </a:prstTxWarp>
          </a:bodyPr>
          <a:lstStyle/>
          <a:p>
            <a:pPr>
              <a:tabLst>
                <a:tab pos="914400" algn="l"/>
                <a:tab pos="7315200" algn="r"/>
              </a:tabLst>
            </a:pPr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charset="0"/>
              </a:rPr>
              <a:t>Operation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  <a:cs typeface="Arial" charset="0"/>
            </a:endParaRPr>
          </a:p>
        </p:txBody>
      </p:sp>
      <p:sp>
        <p:nvSpPr>
          <p:cNvPr id="201" name="모서리가 둥근 직사각형 200"/>
          <p:cNvSpPr/>
          <p:nvPr/>
        </p:nvSpPr>
        <p:spPr bwMode="auto">
          <a:xfrm>
            <a:off x="833691" y="1500174"/>
            <a:ext cx="2063750" cy="3354095"/>
          </a:xfrm>
          <a:prstGeom prst="roundRect">
            <a:avLst>
              <a:gd name="adj" fmla="val 1301"/>
            </a:avLst>
          </a:prstGeom>
          <a:solidFill>
            <a:srgbClr val="F7F7F7"/>
          </a:solidFill>
          <a:ln w="9525" cap="flat" cmpd="sng" algn="ctr">
            <a:solidFill>
              <a:srgbClr val="CC99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36000" rIns="72000" bIns="36000" numCol="1" rtlCol="0" anchor="t" anchorCtr="0" compatLnSpc="1">
            <a:prstTxWarp prst="textNoShape">
              <a:avLst/>
            </a:prstTxWarp>
          </a:bodyPr>
          <a:lstStyle/>
          <a:p>
            <a:pPr>
              <a:tabLst>
                <a:tab pos="914400" algn="l"/>
                <a:tab pos="7315200" algn="r"/>
              </a:tabLst>
            </a:pPr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charset="0"/>
              </a:rPr>
              <a:t>Basic Information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  <a:cs typeface="Arial" charset="0"/>
            </a:endParaRPr>
          </a:p>
        </p:txBody>
      </p:sp>
      <p:sp>
        <p:nvSpPr>
          <p:cNvPr id="153" name="모서리가 둥근 직사각형 152"/>
          <p:cNvSpPr/>
          <p:nvPr/>
        </p:nvSpPr>
        <p:spPr bwMode="auto">
          <a:xfrm>
            <a:off x="1143657" y="2004055"/>
            <a:ext cx="1440000" cy="468000"/>
          </a:xfrm>
          <a:prstGeom prst="roundRect">
            <a:avLst>
              <a:gd name="adj" fmla="val 4708"/>
            </a:avLst>
          </a:prstGeom>
          <a:solidFill>
            <a:srgbClr val="FFCC00"/>
          </a:solidFill>
          <a:ln w="19050" algn="ctr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defTabSz="762000">
              <a:lnSpc>
                <a:spcPts val="1600"/>
              </a:lnSpc>
              <a:spcBef>
                <a:spcPts val="0"/>
              </a:spcBef>
            </a:pPr>
            <a:r>
              <a:rPr lang="ko-KR" altLang="en-US" sz="1200" dirty="0" smtClean="0">
                <a:latin typeface="+mn-ea"/>
                <a:ea typeface="+mn-ea"/>
                <a:cs typeface="Arial" charset="0"/>
              </a:rPr>
              <a:t>고객 </a:t>
            </a:r>
            <a:r>
              <a:rPr lang="ko-KR" altLang="en-US" sz="1200" dirty="0" smtClean="0">
                <a:latin typeface="+mn-ea"/>
                <a:ea typeface="+mn-ea"/>
                <a:cs typeface="Arial" charset="0"/>
              </a:rPr>
              <a:t>정</a:t>
            </a:r>
            <a:r>
              <a:rPr lang="ko-KR" altLang="en-US" sz="1200" dirty="0" smtClean="0">
                <a:latin typeface="+mn-ea"/>
                <a:ea typeface="+mn-ea"/>
                <a:cs typeface="Arial" charset="0"/>
              </a:rPr>
              <a:t>보</a:t>
            </a:r>
            <a:endParaRPr lang="ko-KR" altLang="en-US" sz="1200" b="0" dirty="0">
              <a:solidFill>
                <a:srgbClr val="CC6600"/>
              </a:solidFill>
              <a:latin typeface="+mn-ea"/>
              <a:ea typeface="+mn-ea"/>
              <a:cs typeface="Arial" charset="0"/>
            </a:endParaRPr>
          </a:p>
        </p:txBody>
      </p:sp>
      <p:sp>
        <p:nvSpPr>
          <p:cNvPr id="122" name="모서리가 둥근 직사각형 121"/>
          <p:cNvSpPr/>
          <p:nvPr/>
        </p:nvSpPr>
        <p:spPr bwMode="auto">
          <a:xfrm>
            <a:off x="1143657" y="4179261"/>
            <a:ext cx="1440000" cy="468000"/>
          </a:xfrm>
          <a:prstGeom prst="roundRect">
            <a:avLst>
              <a:gd name="adj" fmla="val 4708"/>
            </a:avLst>
          </a:prstGeom>
          <a:solidFill>
            <a:srgbClr val="FFCC00"/>
          </a:solidFill>
          <a:ln w="19050" algn="ctr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defTabSz="762000">
              <a:lnSpc>
                <a:spcPts val="1600"/>
              </a:lnSpc>
              <a:spcBef>
                <a:spcPts val="0"/>
              </a:spcBef>
            </a:pPr>
            <a:r>
              <a:rPr lang="ko-KR" altLang="en-US" sz="1200" dirty="0" smtClean="0">
                <a:latin typeface="+mn-ea"/>
                <a:ea typeface="+mn-ea"/>
                <a:cs typeface="Arial" charset="0"/>
              </a:rPr>
              <a:t>상</a:t>
            </a:r>
            <a:r>
              <a:rPr lang="ko-KR" altLang="en-US" sz="1200" dirty="0" smtClean="0">
                <a:latin typeface="+mn-ea"/>
                <a:ea typeface="+mn-ea"/>
                <a:cs typeface="Arial" charset="0"/>
              </a:rPr>
              <a:t>품</a:t>
            </a:r>
            <a:r>
              <a:rPr lang="ko-KR" altLang="en-US" sz="1200" dirty="0" smtClean="0">
                <a:latin typeface="+mn-ea"/>
                <a:ea typeface="+mn-ea"/>
                <a:cs typeface="Arial" charset="0"/>
              </a:rPr>
              <a:t> </a:t>
            </a:r>
            <a:r>
              <a:rPr lang="ko-KR" altLang="en-US" sz="1200" dirty="0" smtClean="0">
                <a:latin typeface="+mn-ea"/>
                <a:ea typeface="+mn-ea"/>
                <a:cs typeface="Arial" charset="0"/>
              </a:rPr>
              <a:t>정</a:t>
            </a:r>
            <a:r>
              <a:rPr lang="ko-KR" altLang="en-US" sz="1200" dirty="0" smtClean="0">
                <a:latin typeface="+mn-ea"/>
                <a:ea typeface="+mn-ea"/>
                <a:cs typeface="Arial" charset="0"/>
              </a:rPr>
              <a:t>보</a:t>
            </a:r>
            <a:endParaRPr lang="ko-KR" altLang="en-US" sz="1200" b="0" dirty="0">
              <a:solidFill>
                <a:srgbClr val="CC6600"/>
              </a:solidFill>
              <a:latin typeface="+mn-ea"/>
              <a:ea typeface="+mn-ea"/>
              <a:cs typeface="Arial" charset="0"/>
            </a:endParaRPr>
          </a:p>
        </p:txBody>
      </p:sp>
      <p:sp>
        <p:nvSpPr>
          <p:cNvPr id="126" name="모서리가 둥근 직사각형 125"/>
          <p:cNvSpPr/>
          <p:nvPr/>
        </p:nvSpPr>
        <p:spPr bwMode="auto">
          <a:xfrm>
            <a:off x="1143295" y="2750501"/>
            <a:ext cx="1440000" cy="468000"/>
          </a:xfrm>
          <a:prstGeom prst="roundRect">
            <a:avLst>
              <a:gd name="adj" fmla="val 4708"/>
            </a:avLst>
          </a:prstGeom>
          <a:solidFill>
            <a:srgbClr val="FFCC00"/>
          </a:solidFill>
          <a:ln w="19050" algn="ctr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defTabSz="762000">
              <a:lnSpc>
                <a:spcPts val="1600"/>
              </a:lnSpc>
              <a:spcBef>
                <a:spcPts val="0"/>
              </a:spcBef>
            </a:pPr>
            <a:r>
              <a:rPr lang="ko-KR" altLang="en-US" sz="1200" dirty="0" smtClean="0">
                <a:latin typeface="+mn-ea"/>
                <a:ea typeface="+mn-ea"/>
                <a:cs typeface="Arial" charset="0"/>
              </a:rPr>
              <a:t>업체 </a:t>
            </a:r>
            <a:r>
              <a:rPr lang="ko-KR" altLang="en-US" sz="1200" dirty="0" smtClean="0">
                <a:latin typeface="+mn-ea"/>
                <a:ea typeface="+mn-ea"/>
                <a:cs typeface="Arial" charset="0"/>
              </a:rPr>
              <a:t>정보</a:t>
            </a:r>
            <a:endParaRPr lang="en-US" altLang="ko-KR" sz="1200" dirty="0" smtClean="0">
              <a:latin typeface="+mn-ea"/>
              <a:ea typeface="+mn-ea"/>
              <a:cs typeface="Arial" charset="0"/>
            </a:endParaRPr>
          </a:p>
          <a:p>
            <a:pPr defTabSz="762000">
              <a:lnSpc>
                <a:spcPts val="1600"/>
              </a:lnSpc>
              <a:spcBef>
                <a:spcPts val="0"/>
              </a:spcBef>
            </a:pPr>
            <a:r>
              <a:rPr lang="en-US" altLang="ko-KR" sz="1200" b="0" dirty="0" smtClean="0">
                <a:solidFill>
                  <a:srgbClr val="CC6600"/>
                </a:solidFill>
                <a:latin typeface="+mn-ea"/>
                <a:ea typeface="+mn-ea"/>
                <a:cs typeface="Arial" charset="0"/>
              </a:rPr>
              <a:t>(</a:t>
            </a:r>
            <a:r>
              <a:rPr lang="ko-KR" altLang="en-US" sz="1200" b="0" dirty="0" smtClean="0">
                <a:solidFill>
                  <a:srgbClr val="CC6600"/>
                </a:solidFill>
                <a:latin typeface="+mn-ea"/>
                <a:ea typeface="+mn-ea"/>
                <a:cs typeface="Arial" charset="0"/>
              </a:rPr>
              <a:t>거래처</a:t>
            </a:r>
            <a:r>
              <a:rPr lang="en-US" altLang="ko-KR" sz="1200" b="0" dirty="0" smtClean="0">
                <a:solidFill>
                  <a:srgbClr val="CC6600"/>
                </a:solidFill>
                <a:latin typeface="+mn-ea"/>
                <a:ea typeface="+mn-ea"/>
                <a:cs typeface="Arial" charset="0"/>
              </a:rPr>
              <a:t>)</a:t>
            </a:r>
            <a:endParaRPr lang="ko-KR" altLang="en-US" sz="1200" b="0" dirty="0">
              <a:solidFill>
                <a:srgbClr val="CC6600"/>
              </a:solidFill>
              <a:latin typeface="+mn-ea"/>
              <a:ea typeface="+mn-ea"/>
              <a:cs typeface="Arial" charset="0"/>
            </a:endParaRPr>
          </a:p>
        </p:txBody>
      </p:sp>
      <p:sp>
        <p:nvSpPr>
          <p:cNvPr id="127" name="모서리가 둥근 직사각형 126"/>
          <p:cNvSpPr/>
          <p:nvPr/>
        </p:nvSpPr>
        <p:spPr bwMode="auto">
          <a:xfrm>
            <a:off x="3278121" y="2004055"/>
            <a:ext cx="1440000" cy="468000"/>
          </a:xfrm>
          <a:prstGeom prst="roundRect">
            <a:avLst>
              <a:gd name="adj" fmla="val 4708"/>
            </a:avLst>
          </a:prstGeom>
          <a:solidFill>
            <a:srgbClr val="FFCC00"/>
          </a:solidFill>
          <a:ln w="19050" algn="ctr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defTabSz="762000">
              <a:lnSpc>
                <a:spcPts val="1600"/>
              </a:lnSpc>
              <a:spcBef>
                <a:spcPts val="0"/>
              </a:spcBef>
            </a:pPr>
            <a:r>
              <a:rPr lang="ko-KR" altLang="en-US" sz="1200" dirty="0" smtClean="0">
                <a:latin typeface="+mn-ea"/>
                <a:ea typeface="+mn-ea"/>
                <a:cs typeface="Arial" charset="0"/>
              </a:rPr>
              <a:t>주문 관리</a:t>
            </a:r>
            <a:endParaRPr lang="ko-KR" altLang="en-US" sz="1200" b="0" dirty="0">
              <a:solidFill>
                <a:srgbClr val="CC6600"/>
              </a:solidFill>
              <a:latin typeface="+mn-ea"/>
              <a:ea typeface="+mn-ea"/>
              <a:cs typeface="Arial" charset="0"/>
            </a:endParaRPr>
          </a:p>
        </p:txBody>
      </p:sp>
      <p:sp>
        <p:nvSpPr>
          <p:cNvPr id="132" name="모서리가 둥근 직사각형 131"/>
          <p:cNvSpPr/>
          <p:nvPr/>
        </p:nvSpPr>
        <p:spPr bwMode="auto">
          <a:xfrm>
            <a:off x="5191166" y="3036253"/>
            <a:ext cx="1440000" cy="468000"/>
          </a:xfrm>
          <a:prstGeom prst="roundRect">
            <a:avLst>
              <a:gd name="adj" fmla="val 4708"/>
            </a:avLst>
          </a:prstGeom>
          <a:solidFill>
            <a:srgbClr val="FFCC00"/>
          </a:solidFill>
          <a:ln w="19050" algn="ctr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defTabSz="762000">
              <a:lnSpc>
                <a:spcPts val="1600"/>
              </a:lnSpc>
              <a:spcBef>
                <a:spcPts val="0"/>
              </a:spcBef>
            </a:pPr>
            <a:r>
              <a:rPr lang="ko-KR" altLang="en-US" sz="1200" dirty="0" smtClean="0">
                <a:latin typeface="+mn-ea"/>
                <a:ea typeface="+mn-ea"/>
                <a:cs typeface="Arial" charset="0"/>
              </a:rPr>
              <a:t>재</a:t>
            </a:r>
            <a:r>
              <a:rPr lang="ko-KR" altLang="en-US" sz="1200" dirty="0" smtClean="0">
                <a:latin typeface="+mn-ea"/>
                <a:ea typeface="+mn-ea"/>
                <a:cs typeface="Arial" charset="0"/>
              </a:rPr>
              <a:t>고</a:t>
            </a:r>
            <a:r>
              <a:rPr lang="ko-KR" altLang="en-US" sz="1200" dirty="0" smtClean="0">
                <a:latin typeface="+mn-ea"/>
                <a:ea typeface="+mn-ea"/>
                <a:cs typeface="Arial" charset="0"/>
              </a:rPr>
              <a:t> 관리</a:t>
            </a:r>
            <a:endParaRPr lang="ko-KR" altLang="en-US" sz="1200" b="0" dirty="0">
              <a:solidFill>
                <a:srgbClr val="CC6600"/>
              </a:solidFill>
              <a:latin typeface="+mn-ea"/>
              <a:ea typeface="+mn-ea"/>
              <a:cs typeface="Arial" charset="0"/>
            </a:endParaRPr>
          </a:p>
        </p:txBody>
      </p:sp>
      <p:cxnSp>
        <p:nvCxnSpPr>
          <p:cNvPr id="133" name="직선 화살표 연결선 132"/>
          <p:cNvCxnSpPr>
            <a:stCxn id="153" idx="3"/>
            <a:endCxn id="127" idx="1"/>
          </p:cNvCxnSpPr>
          <p:nvPr/>
        </p:nvCxnSpPr>
        <p:spPr bwMode="auto">
          <a:xfrm>
            <a:off x="2583657" y="2238055"/>
            <a:ext cx="694464" cy="1588"/>
          </a:xfrm>
          <a:prstGeom prst="straightConnector1">
            <a:avLst/>
          </a:prstGeom>
          <a:noFill/>
          <a:ln w="9525" cap="flat" cmpd="sng" algn="ctr">
            <a:solidFill>
              <a:srgbClr val="7F7F7F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136" name="모서리가 둥근 직사각형 135"/>
          <p:cNvSpPr/>
          <p:nvPr/>
        </p:nvSpPr>
        <p:spPr bwMode="auto">
          <a:xfrm>
            <a:off x="5191166" y="1996749"/>
            <a:ext cx="1440000" cy="468000"/>
          </a:xfrm>
          <a:prstGeom prst="roundRect">
            <a:avLst>
              <a:gd name="adj" fmla="val 4708"/>
            </a:avLst>
          </a:prstGeom>
          <a:solidFill>
            <a:schemeClr val="bg1"/>
          </a:solidFill>
          <a:ln w="19050" algn="ctr">
            <a:solidFill>
              <a:schemeClr val="bg1">
                <a:lumMod val="65000"/>
              </a:schemeClr>
            </a:solidFill>
            <a:prstDash val="sysDash"/>
            <a:round/>
            <a:headEnd/>
            <a:tailEnd/>
          </a:ln>
          <a:effectLst/>
        </p:spPr>
        <p:txBody>
          <a:bodyPr lIns="36000" rIns="36000" anchor="ctr"/>
          <a:lstStyle/>
          <a:p>
            <a:pPr defTabSz="762000">
              <a:lnSpc>
                <a:spcPts val="1600"/>
              </a:lnSpc>
              <a:spcBef>
                <a:spcPts val="0"/>
              </a:spcBef>
            </a:pPr>
            <a:r>
              <a:rPr lang="ko-KR" altLang="en-US" sz="1200" dirty="0" smtClean="0">
                <a:latin typeface="+mn-ea"/>
                <a:ea typeface="+mn-ea"/>
                <a:cs typeface="Arial" charset="0"/>
              </a:rPr>
              <a:t>입</a:t>
            </a:r>
            <a:r>
              <a:rPr lang="ko-KR" altLang="en-US" sz="1200" dirty="0" smtClean="0">
                <a:latin typeface="+mn-ea"/>
                <a:ea typeface="+mn-ea"/>
                <a:cs typeface="Arial" charset="0"/>
              </a:rPr>
              <a:t>고</a:t>
            </a:r>
            <a:r>
              <a:rPr lang="ko-KR" altLang="en-US" sz="1200" dirty="0" smtClean="0">
                <a:latin typeface="+mn-ea"/>
                <a:ea typeface="+mn-ea"/>
                <a:cs typeface="Arial" charset="0"/>
              </a:rPr>
              <a:t> 관</a:t>
            </a:r>
            <a:r>
              <a:rPr lang="ko-KR" altLang="en-US" sz="1200" dirty="0" smtClean="0">
                <a:latin typeface="+mn-ea"/>
                <a:ea typeface="+mn-ea"/>
                <a:cs typeface="Arial" charset="0"/>
              </a:rPr>
              <a:t>리</a:t>
            </a:r>
            <a:endParaRPr lang="ko-KR" altLang="en-US" sz="1200" b="0" dirty="0">
              <a:solidFill>
                <a:srgbClr val="CC6600"/>
              </a:solidFill>
              <a:latin typeface="+mn-ea"/>
              <a:ea typeface="+mn-ea"/>
              <a:cs typeface="Arial" charset="0"/>
            </a:endParaRPr>
          </a:p>
        </p:txBody>
      </p:sp>
      <p:cxnSp>
        <p:nvCxnSpPr>
          <p:cNvPr id="137" name="직선 화살표 연결선 136"/>
          <p:cNvCxnSpPr>
            <a:stCxn id="136" idx="2"/>
            <a:endCxn id="132" idx="0"/>
          </p:cNvCxnSpPr>
          <p:nvPr/>
        </p:nvCxnSpPr>
        <p:spPr bwMode="auto">
          <a:xfrm rot="5400000">
            <a:off x="5625414" y="2750501"/>
            <a:ext cx="571504" cy="1588"/>
          </a:xfrm>
          <a:prstGeom prst="straightConnector1">
            <a:avLst/>
          </a:prstGeom>
          <a:noFill/>
          <a:ln w="9525" cap="flat" cmpd="sng" algn="ctr">
            <a:solidFill>
              <a:srgbClr val="7F7F7F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142" name="모서리가 둥근 직사각형 141"/>
          <p:cNvSpPr/>
          <p:nvPr/>
        </p:nvSpPr>
        <p:spPr bwMode="auto">
          <a:xfrm>
            <a:off x="5191166" y="4036385"/>
            <a:ext cx="1440000" cy="468000"/>
          </a:xfrm>
          <a:prstGeom prst="roundRect">
            <a:avLst>
              <a:gd name="adj" fmla="val 4708"/>
            </a:avLst>
          </a:prstGeom>
          <a:solidFill>
            <a:schemeClr val="bg1"/>
          </a:solidFill>
          <a:ln w="19050" algn="ctr">
            <a:solidFill>
              <a:schemeClr val="bg1">
                <a:lumMod val="65000"/>
              </a:schemeClr>
            </a:solidFill>
            <a:prstDash val="sysDash"/>
            <a:round/>
            <a:headEnd/>
            <a:tailEnd/>
          </a:ln>
          <a:effectLst/>
        </p:spPr>
        <p:txBody>
          <a:bodyPr lIns="36000" rIns="36000" anchor="ctr"/>
          <a:lstStyle/>
          <a:p>
            <a:pPr defTabSz="762000">
              <a:lnSpc>
                <a:spcPts val="1600"/>
              </a:lnSpc>
              <a:spcBef>
                <a:spcPts val="0"/>
              </a:spcBef>
            </a:pPr>
            <a:r>
              <a:rPr lang="ko-KR" altLang="en-US" sz="1200" dirty="0" smtClean="0">
                <a:latin typeface="+mn-ea"/>
                <a:ea typeface="+mn-ea"/>
                <a:cs typeface="Arial" charset="0"/>
              </a:rPr>
              <a:t>출</a:t>
            </a:r>
            <a:r>
              <a:rPr lang="ko-KR" altLang="en-US" sz="1200" dirty="0" smtClean="0">
                <a:latin typeface="+mn-ea"/>
                <a:ea typeface="+mn-ea"/>
                <a:cs typeface="Arial" charset="0"/>
              </a:rPr>
              <a:t>고</a:t>
            </a:r>
            <a:r>
              <a:rPr lang="ko-KR" altLang="en-US" sz="1200" dirty="0" smtClean="0">
                <a:latin typeface="+mn-ea"/>
                <a:ea typeface="+mn-ea"/>
                <a:cs typeface="Arial" charset="0"/>
              </a:rPr>
              <a:t> 관리</a:t>
            </a:r>
            <a:endParaRPr lang="ko-KR" altLang="en-US" sz="1200" b="0" dirty="0">
              <a:solidFill>
                <a:srgbClr val="CC6600"/>
              </a:solidFill>
              <a:latin typeface="+mn-ea"/>
              <a:ea typeface="+mn-ea"/>
              <a:cs typeface="Arial" charset="0"/>
            </a:endParaRPr>
          </a:p>
        </p:txBody>
      </p:sp>
      <p:cxnSp>
        <p:nvCxnSpPr>
          <p:cNvPr id="143" name="직선 화살표 연결선 142"/>
          <p:cNvCxnSpPr>
            <a:stCxn id="132" idx="2"/>
            <a:endCxn id="142" idx="0"/>
          </p:cNvCxnSpPr>
          <p:nvPr/>
        </p:nvCxnSpPr>
        <p:spPr bwMode="auto">
          <a:xfrm rot="5400000">
            <a:off x="5645100" y="3770319"/>
            <a:ext cx="532132" cy="1588"/>
          </a:xfrm>
          <a:prstGeom prst="straightConnector1">
            <a:avLst/>
          </a:prstGeom>
          <a:noFill/>
          <a:ln w="9525" cap="flat" cmpd="sng" algn="ctr">
            <a:solidFill>
              <a:srgbClr val="7F7F7F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149" name="모서리가 둥근 직사각형 148"/>
          <p:cNvSpPr/>
          <p:nvPr/>
        </p:nvSpPr>
        <p:spPr bwMode="auto">
          <a:xfrm>
            <a:off x="7465942" y="3037047"/>
            <a:ext cx="1440000" cy="468000"/>
          </a:xfrm>
          <a:prstGeom prst="roundRect">
            <a:avLst>
              <a:gd name="adj" fmla="val 4708"/>
            </a:avLst>
          </a:prstGeom>
          <a:solidFill>
            <a:srgbClr val="FFCC00"/>
          </a:solidFill>
          <a:ln w="19050" algn="ctr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defTabSz="762000">
              <a:lnSpc>
                <a:spcPts val="1600"/>
              </a:lnSpc>
              <a:spcBef>
                <a:spcPts val="0"/>
              </a:spcBef>
            </a:pPr>
            <a:r>
              <a:rPr lang="ko-KR" altLang="en-US" sz="1200" dirty="0" smtClean="0">
                <a:latin typeface="+mn-ea"/>
                <a:ea typeface="+mn-ea"/>
                <a:cs typeface="Arial" charset="0"/>
              </a:rPr>
              <a:t>실</a:t>
            </a:r>
            <a:r>
              <a:rPr lang="ko-KR" altLang="en-US" sz="1200" dirty="0" smtClean="0">
                <a:latin typeface="+mn-ea"/>
                <a:ea typeface="+mn-ea"/>
                <a:cs typeface="Arial" charset="0"/>
              </a:rPr>
              <a:t>적</a:t>
            </a:r>
            <a:r>
              <a:rPr lang="ko-KR" altLang="en-US" sz="1200" dirty="0" smtClean="0">
                <a:latin typeface="+mn-ea"/>
                <a:ea typeface="+mn-ea"/>
                <a:cs typeface="Arial" charset="0"/>
              </a:rPr>
              <a:t> 관리</a:t>
            </a:r>
            <a:endParaRPr lang="ko-KR" altLang="en-US" sz="1200" b="0" dirty="0">
              <a:solidFill>
                <a:srgbClr val="CC6600"/>
              </a:solidFill>
              <a:latin typeface="+mn-ea"/>
              <a:ea typeface="+mn-ea"/>
              <a:cs typeface="Arial" charset="0"/>
            </a:endParaRPr>
          </a:p>
        </p:txBody>
      </p:sp>
      <p:sp>
        <p:nvSpPr>
          <p:cNvPr id="154" name="모서리가 둥근 직사각형 153"/>
          <p:cNvSpPr/>
          <p:nvPr/>
        </p:nvSpPr>
        <p:spPr bwMode="auto">
          <a:xfrm>
            <a:off x="7465942" y="4004319"/>
            <a:ext cx="1440000" cy="468000"/>
          </a:xfrm>
          <a:prstGeom prst="roundRect">
            <a:avLst>
              <a:gd name="adj" fmla="val 4708"/>
            </a:avLst>
          </a:prstGeom>
          <a:solidFill>
            <a:srgbClr val="FFCC00"/>
          </a:solidFill>
          <a:ln w="19050" algn="ctr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defTabSz="762000">
              <a:lnSpc>
                <a:spcPts val="1600"/>
              </a:lnSpc>
              <a:spcBef>
                <a:spcPts val="0"/>
              </a:spcBef>
            </a:pPr>
            <a:r>
              <a:rPr lang="ko-KR" altLang="en-US" sz="1200" dirty="0" smtClean="0">
                <a:latin typeface="+mn-ea"/>
                <a:ea typeface="+mn-ea"/>
                <a:cs typeface="Arial" charset="0"/>
              </a:rPr>
              <a:t>통</a:t>
            </a:r>
            <a:r>
              <a:rPr lang="ko-KR" altLang="en-US" sz="1200" dirty="0" smtClean="0">
                <a:latin typeface="+mn-ea"/>
                <a:ea typeface="+mn-ea"/>
                <a:cs typeface="Arial" charset="0"/>
              </a:rPr>
              <a:t>합</a:t>
            </a:r>
            <a:r>
              <a:rPr lang="ko-KR" altLang="en-US" sz="1200" dirty="0" smtClean="0">
                <a:latin typeface="+mn-ea"/>
                <a:ea typeface="+mn-ea"/>
                <a:cs typeface="Arial" charset="0"/>
              </a:rPr>
              <a:t>정산</a:t>
            </a:r>
            <a:endParaRPr lang="ko-KR" altLang="en-US" sz="1200" b="0" dirty="0">
              <a:solidFill>
                <a:srgbClr val="CC6600"/>
              </a:solidFill>
              <a:latin typeface="+mn-ea"/>
              <a:ea typeface="+mn-ea"/>
              <a:cs typeface="Arial" charset="0"/>
            </a:endParaRPr>
          </a:p>
        </p:txBody>
      </p:sp>
      <p:cxnSp>
        <p:nvCxnSpPr>
          <p:cNvPr id="158" name="꺾인 연결선 157"/>
          <p:cNvCxnSpPr>
            <a:stCxn id="136" idx="3"/>
            <a:endCxn id="149" idx="1"/>
          </p:cNvCxnSpPr>
          <p:nvPr/>
        </p:nvCxnSpPr>
        <p:spPr bwMode="auto">
          <a:xfrm>
            <a:off x="6631166" y="2230749"/>
            <a:ext cx="834776" cy="1040298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7F7F7F"/>
            </a:solidFill>
            <a:prstDash val="dash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61" name="꺾인 연결선 160"/>
          <p:cNvCxnSpPr>
            <a:stCxn id="142" idx="3"/>
            <a:endCxn id="149" idx="1"/>
          </p:cNvCxnSpPr>
          <p:nvPr/>
        </p:nvCxnSpPr>
        <p:spPr bwMode="auto">
          <a:xfrm flipV="1">
            <a:off x="6631166" y="3271047"/>
            <a:ext cx="834776" cy="999338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7F7F7F"/>
            </a:solidFill>
            <a:prstDash val="dash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66" name="꺾인 연결선 165"/>
          <p:cNvCxnSpPr>
            <a:stCxn id="127" idx="0"/>
            <a:endCxn id="149" idx="0"/>
          </p:cNvCxnSpPr>
          <p:nvPr/>
        </p:nvCxnSpPr>
        <p:spPr bwMode="auto">
          <a:xfrm rot="16200000" flipH="1">
            <a:off x="5575535" y="426641"/>
            <a:ext cx="1032992" cy="4187821"/>
          </a:xfrm>
          <a:prstGeom prst="bentConnector3">
            <a:avLst>
              <a:gd name="adj1" fmla="val -15202"/>
            </a:avLst>
          </a:prstGeom>
          <a:noFill/>
          <a:ln w="9525" cap="flat" cmpd="sng" algn="ctr">
            <a:solidFill>
              <a:srgbClr val="7F7F7F"/>
            </a:solidFill>
            <a:prstDash val="dash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71" name="직선 화살표 연결선 170"/>
          <p:cNvCxnSpPr>
            <a:stCxn id="149" idx="2"/>
            <a:endCxn id="154" idx="0"/>
          </p:cNvCxnSpPr>
          <p:nvPr/>
        </p:nvCxnSpPr>
        <p:spPr bwMode="auto">
          <a:xfrm rot="5400000">
            <a:off x="7936306" y="3754683"/>
            <a:ext cx="499272" cy="1588"/>
          </a:xfrm>
          <a:prstGeom prst="straightConnector1">
            <a:avLst/>
          </a:prstGeom>
          <a:noFill/>
          <a:ln w="9525" cap="flat" cmpd="sng" algn="ctr">
            <a:solidFill>
              <a:srgbClr val="7F7F7F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80" name="꺾인 연결선 179"/>
          <p:cNvCxnSpPr>
            <a:stCxn id="126" idx="1"/>
            <a:endCxn id="189" idx="3"/>
          </p:cNvCxnSpPr>
          <p:nvPr/>
        </p:nvCxnSpPr>
        <p:spPr bwMode="auto">
          <a:xfrm rot="10800000" flipH="1" flipV="1">
            <a:off x="1143295" y="2984501"/>
            <a:ext cx="1440362" cy="714380"/>
          </a:xfrm>
          <a:prstGeom prst="bentConnector5">
            <a:avLst>
              <a:gd name="adj1" fmla="val -15871"/>
              <a:gd name="adj2" fmla="val 50000"/>
              <a:gd name="adj3" fmla="val 115871"/>
            </a:avLst>
          </a:prstGeom>
          <a:noFill/>
          <a:ln w="9525" cap="flat" cmpd="sng" algn="ctr">
            <a:solidFill>
              <a:srgbClr val="7F7F7F"/>
            </a:solidFill>
            <a:prstDash val="dash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85" name="꺾인 연결선 184"/>
          <p:cNvCxnSpPr>
            <a:stCxn id="122" idx="3"/>
            <a:endCxn id="189" idx="1"/>
          </p:cNvCxnSpPr>
          <p:nvPr/>
        </p:nvCxnSpPr>
        <p:spPr bwMode="auto">
          <a:xfrm flipH="1" flipV="1">
            <a:off x="1143657" y="3698881"/>
            <a:ext cx="1440000" cy="714380"/>
          </a:xfrm>
          <a:prstGeom prst="bentConnector5">
            <a:avLst>
              <a:gd name="adj1" fmla="val -15875"/>
              <a:gd name="adj2" fmla="val 50000"/>
              <a:gd name="adj3" fmla="val 115875"/>
            </a:avLst>
          </a:prstGeom>
          <a:noFill/>
          <a:ln w="9525" cap="flat" cmpd="sng" algn="ctr">
            <a:solidFill>
              <a:srgbClr val="7F7F7F"/>
            </a:solidFill>
            <a:prstDash val="dash"/>
            <a:round/>
            <a:headEnd type="none" w="med" len="med"/>
            <a:tailEnd type="triangle" w="med" len="med"/>
          </a:ln>
          <a:effectLst/>
        </p:spPr>
      </p:cxnSp>
      <p:sp>
        <p:nvSpPr>
          <p:cNvPr id="189" name="모서리가 둥근 직사각형 188"/>
          <p:cNvSpPr/>
          <p:nvPr/>
        </p:nvSpPr>
        <p:spPr bwMode="auto">
          <a:xfrm>
            <a:off x="1143657" y="3464881"/>
            <a:ext cx="1440000" cy="468000"/>
          </a:xfrm>
          <a:prstGeom prst="roundRect">
            <a:avLst>
              <a:gd name="adj" fmla="val 4708"/>
            </a:avLst>
          </a:prstGeom>
          <a:solidFill>
            <a:srgbClr val="FFCC00"/>
          </a:solidFill>
          <a:ln w="19050" algn="ctr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defTabSz="762000">
              <a:lnSpc>
                <a:spcPts val="1600"/>
              </a:lnSpc>
              <a:spcBef>
                <a:spcPts val="0"/>
              </a:spcBef>
            </a:pPr>
            <a:r>
              <a:rPr lang="en-US" altLang="ko-KR" sz="1200" dirty="0" smtClean="0">
                <a:latin typeface="+mn-ea"/>
                <a:ea typeface="+mn-ea"/>
                <a:cs typeface="Arial" charset="0"/>
              </a:rPr>
              <a:t>Tariff</a:t>
            </a:r>
            <a:r>
              <a:rPr lang="ko-KR" altLang="en-US" sz="1200" dirty="0" smtClean="0">
                <a:latin typeface="+mn-ea"/>
                <a:ea typeface="+mn-ea"/>
                <a:cs typeface="Arial" charset="0"/>
              </a:rPr>
              <a:t> </a:t>
            </a:r>
            <a:r>
              <a:rPr lang="ko-KR" altLang="en-US" sz="1200" dirty="0" smtClean="0">
                <a:latin typeface="+mn-ea"/>
                <a:ea typeface="+mn-ea"/>
                <a:cs typeface="Arial" charset="0"/>
              </a:rPr>
              <a:t>관</a:t>
            </a:r>
            <a:r>
              <a:rPr lang="ko-KR" altLang="en-US" sz="1200" dirty="0" smtClean="0">
                <a:latin typeface="+mn-ea"/>
                <a:ea typeface="+mn-ea"/>
                <a:cs typeface="Arial" charset="0"/>
              </a:rPr>
              <a:t>리</a:t>
            </a:r>
            <a:endParaRPr lang="ko-KR" altLang="en-US" sz="1200" b="0" dirty="0">
              <a:solidFill>
                <a:srgbClr val="CC6600"/>
              </a:solidFill>
              <a:latin typeface="+mn-ea"/>
              <a:ea typeface="+mn-ea"/>
              <a:cs typeface="Arial" charset="0"/>
            </a:endParaRPr>
          </a:p>
        </p:txBody>
      </p:sp>
      <p:cxnSp>
        <p:nvCxnSpPr>
          <p:cNvPr id="292" name="꺾인 연결선 291"/>
          <p:cNvCxnSpPr>
            <a:stCxn id="132" idx="1"/>
            <a:endCxn id="127" idx="2"/>
          </p:cNvCxnSpPr>
          <p:nvPr/>
        </p:nvCxnSpPr>
        <p:spPr bwMode="auto">
          <a:xfrm rot="10800000">
            <a:off x="3998122" y="2472055"/>
            <a:ext cx="1193045" cy="798198"/>
          </a:xfrm>
          <a:prstGeom prst="bentConnector2">
            <a:avLst/>
          </a:prstGeom>
          <a:noFill/>
          <a:ln w="9525" cap="flat" cmpd="sng" algn="ctr">
            <a:solidFill>
              <a:srgbClr val="7F7F7F"/>
            </a:solidFill>
            <a:prstDash val="dash"/>
            <a:round/>
            <a:headEnd type="none" w="med" len="med"/>
            <a:tailEnd type="triangle" w="med" len="med"/>
          </a:ln>
          <a:effectLst/>
        </p:spPr>
      </p:cxnSp>
      <p:sp>
        <p:nvSpPr>
          <p:cNvPr id="308" name="TextBox 307"/>
          <p:cNvSpPr txBox="1"/>
          <p:nvPr/>
        </p:nvSpPr>
        <p:spPr>
          <a:xfrm>
            <a:off x="2440177" y="3794382"/>
            <a:ext cx="1522853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53975" indent="-53975" algn="l">
              <a:buFont typeface="Arial" panose="020B0604020202020204" pitchFamily="34" charset="0"/>
              <a:buChar char="•"/>
              <a:defRPr sz="900" b="0"/>
            </a:lvl1pPr>
          </a:lstStyle>
          <a:p>
            <a:r>
              <a:rPr lang="ko-KR" altLang="en-US" dirty="0" smtClean="0">
                <a:latin typeface="+mn-ea"/>
                <a:ea typeface="+mn-ea"/>
              </a:rPr>
              <a:t>상품별 </a:t>
            </a:r>
            <a:r>
              <a:rPr lang="ko-KR" altLang="en-US" dirty="0" err="1" smtClean="0">
                <a:latin typeface="+mn-ea"/>
                <a:ea typeface="+mn-ea"/>
              </a:rPr>
              <a:t>요율</a:t>
            </a:r>
            <a:r>
              <a:rPr lang="ko-KR" altLang="en-US" dirty="0" smtClean="0">
                <a:latin typeface="+mn-ea"/>
                <a:ea typeface="+mn-ea"/>
              </a:rPr>
              <a:t> 관리</a:t>
            </a:r>
            <a:r>
              <a:rPr lang="en-US" altLang="ko-KR" dirty="0" smtClean="0">
                <a:latin typeface="+mn-ea"/>
                <a:ea typeface="+mn-ea"/>
              </a:rPr>
              <a:t>(by Owner)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314" name="TextBox 313"/>
          <p:cNvSpPr txBox="1"/>
          <p:nvPr/>
        </p:nvSpPr>
        <p:spPr>
          <a:xfrm>
            <a:off x="4093550" y="3111685"/>
            <a:ext cx="787075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53975" indent="-53975" algn="l">
              <a:buFont typeface="Arial" panose="020B0604020202020204" pitchFamily="34" charset="0"/>
              <a:buChar char="•"/>
              <a:defRPr sz="900" b="0"/>
            </a:lvl1pPr>
          </a:lstStyle>
          <a:p>
            <a:r>
              <a:rPr lang="ko-KR" altLang="en-US" dirty="0" smtClean="0">
                <a:latin typeface="+mn-ea"/>
                <a:ea typeface="+mn-ea"/>
              </a:rPr>
              <a:t>재고수량 정보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318" name="TextBox 317"/>
          <p:cNvSpPr txBox="1"/>
          <p:nvPr/>
        </p:nvSpPr>
        <p:spPr>
          <a:xfrm>
            <a:off x="2905150" y="2841835"/>
            <a:ext cx="827150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53975" indent="-53975" algn="l">
              <a:buFont typeface="Arial" panose="020B0604020202020204" pitchFamily="34" charset="0"/>
              <a:buChar char="•"/>
              <a:defRPr sz="900" b="0"/>
            </a:lvl1pPr>
          </a:lstStyle>
          <a:p>
            <a:r>
              <a:rPr lang="ko-KR" altLang="en-US" dirty="0" smtClean="0">
                <a:latin typeface="+mn-ea"/>
                <a:ea typeface="+mn-ea"/>
              </a:rPr>
              <a:t>악성 고객 정보</a:t>
            </a:r>
            <a:endParaRPr lang="ko-KR" altLang="en-US" dirty="0">
              <a:latin typeface="+mn-ea"/>
              <a:ea typeface="+mn-ea"/>
            </a:endParaRPr>
          </a:p>
        </p:txBody>
      </p:sp>
      <p:cxnSp>
        <p:nvCxnSpPr>
          <p:cNvPr id="320" name="꺾인 연결선 291"/>
          <p:cNvCxnSpPr>
            <a:endCxn id="126" idx="3"/>
          </p:cNvCxnSpPr>
          <p:nvPr/>
        </p:nvCxnSpPr>
        <p:spPr bwMode="auto">
          <a:xfrm rot="10800000" flipV="1">
            <a:off x="2583296" y="2472055"/>
            <a:ext cx="1481007" cy="512446"/>
          </a:xfrm>
          <a:prstGeom prst="bentConnector3">
            <a:avLst>
              <a:gd name="adj1" fmla="val 11344"/>
            </a:avLst>
          </a:prstGeom>
          <a:noFill/>
          <a:ln w="9525" cap="flat" cmpd="sng" algn="ctr">
            <a:solidFill>
              <a:srgbClr val="7F7F7F"/>
            </a:solidFill>
            <a:prstDash val="dash"/>
            <a:round/>
            <a:headEnd type="none" w="med" len="med"/>
            <a:tailEnd type="triangle" w="med" len="med"/>
          </a:ln>
          <a:effectLst/>
        </p:spPr>
      </p:cxnSp>
      <p:sp>
        <p:nvSpPr>
          <p:cNvPr id="336" name="모서리가 둥근 직사각형 335"/>
          <p:cNvSpPr/>
          <p:nvPr/>
        </p:nvSpPr>
        <p:spPr bwMode="auto">
          <a:xfrm>
            <a:off x="7104092" y="4925707"/>
            <a:ext cx="2063750" cy="1027355"/>
          </a:xfrm>
          <a:prstGeom prst="roundRect">
            <a:avLst>
              <a:gd name="adj" fmla="val 1301"/>
            </a:avLst>
          </a:prstGeom>
          <a:solidFill>
            <a:srgbClr val="F7F7F7"/>
          </a:solidFill>
          <a:ln w="9525" cap="flat" cmpd="sng" algn="ctr">
            <a:solidFill>
              <a:srgbClr val="CC99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36000" rIns="72000" bIns="36000" numCol="1" rtlCol="0" anchor="t" anchorCtr="0" compatLnSpc="1">
            <a:prstTxWarp prst="textNoShape">
              <a:avLst/>
            </a:prstTxWarp>
          </a:bodyPr>
          <a:lstStyle/>
          <a:p>
            <a:pPr>
              <a:tabLst>
                <a:tab pos="914400" algn="l"/>
                <a:tab pos="7315200" algn="r"/>
              </a:tabLst>
            </a:pPr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Arial" charset="0"/>
              </a:rPr>
              <a:t>전자세금계산서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  <a:cs typeface="Arial" charset="0"/>
            </a:endParaRPr>
          </a:p>
        </p:txBody>
      </p:sp>
      <p:sp>
        <p:nvSpPr>
          <p:cNvPr id="338" name="모서리가 둥근 직사각형 337"/>
          <p:cNvSpPr/>
          <p:nvPr/>
        </p:nvSpPr>
        <p:spPr bwMode="auto">
          <a:xfrm>
            <a:off x="7466736" y="5267116"/>
            <a:ext cx="1440000" cy="468000"/>
          </a:xfrm>
          <a:prstGeom prst="roundRect">
            <a:avLst>
              <a:gd name="adj" fmla="val 4708"/>
            </a:avLst>
          </a:prstGeom>
          <a:solidFill>
            <a:schemeClr val="bg1"/>
          </a:solidFill>
          <a:ln w="19050" algn="ctr">
            <a:solidFill>
              <a:schemeClr val="bg1">
                <a:lumMod val="65000"/>
              </a:schemeClr>
            </a:solidFill>
            <a:prstDash val="sysDash"/>
            <a:round/>
            <a:headEnd/>
            <a:tailEnd/>
          </a:ln>
          <a:effectLst/>
        </p:spPr>
        <p:txBody>
          <a:bodyPr lIns="36000" rIns="36000" anchor="ctr"/>
          <a:lstStyle/>
          <a:p>
            <a:pPr defTabSz="762000">
              <a:lnSpc>
                <a:spcPts val="1600"/>
              </a:lnSpc>
              <a:spcBef>
                <a:spcPts val="0"/>
              </a:spcBef>
            </a:pPr>
            <a:r>
              <a:rPr lang="ko-KR" altLang="en-US" sz="1200" dirty="0" smtClean="0">
                <a:latin typeface="+mn-ea"/>
                <a:ea typeface="+mn-ea"/>
                <a:cs typeface="Arial" charset="0"/>
              </a:rPr>
              <a:t>세금계산서발행</a:t>
            </a:r>
            <a:endParaRPr lang="ko-KR" altLang="en-US" sz="1200" b="0" dirty="0">
              <a:solidFill>
                <a:srgbClr val="CC6600"/>
              </a:solidFill>
              <a:latin typeface="+mn-ea"/>
              <a:ea typeface="+mn-ea"/>
              <a:cs typeface="Arial" charset="0"/>
            </a:endParaRPr>
          </a:p>
        </p:txBody>
      </p:sp>
      <p:cxnSp>
        <p:nvCxnSpPr>
          <p:cNvPr id="339" name="꺾인 연결선 291"/>
          <p:cNvCxnSpPr>
            <a:stCxn id="154" idx="2"/>
            <a:endCxn id="338" idx="0"/>
          </p:cNvCxnSpPr>
          <p:nvPr/>
        </p:nvCxnSpPr>
        <p:spPr bwMode="auto">
          <a:xfrm rot="16200000" flipH="1">
            <a:off x="7788941" y="4869320"/>
            <a:ext cx="794797" cy="794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7F7F7F"/>
            </a:solidFill>
            <a:prstDash val="dash"/>
            <a:round/>
            <a:headEnd type="none" w="med" len="med"/>
            <a:tailEnd type="triangle" w="med" len="med"/>
          </a:ln>
          <a:effectLst/>
        </p:spPr>
      </p:cxnSp>
      <p:sp>
        <p:nvSpPr>
          <p:cNvPr id="344" name="모서리가 둥근 직사각형 343"/>
          <p:cNvSpPr/>
          <p:nvPr/>
        </p:nvSpPr>
        <p:spPr bwMode="auto">
          <a:xfrm>
            <a:off x="1143657" y="5251214"/>
            <a:ext cx="1440000" cy="468000"/>
          </a:xfrm>
          <a:prstGeom prst="roundRect">
            <a:avLst>
              <a:gd name="adj" fmla="val 4708"/>
            </a:avLst>
          </a:prstGeom>
          <a:solidFill>
            <a:schemeClr val="bg1"/>
          </a:solidFill>
          <a:ln w="19050" algn="ctr">
            <a:solidFill>
              <a:schemeClr val="bg1">
                <a:lumMod val="65000"/>
              </a:schemeClr>
            </a:solidFill>
            <a:prstDash val="sysDash"/>
            <a:round/>
            <a:headEnd/>
            <a:tailEnd/>
          </a:ln>
          <a:effectLst/>
        </p:spPr>
        <p:txBody>
          <a:bodyPr lIns="36000" rIns="36000" anchor="ctr"/>
          <a:lstStyle/>
          <a:p>
            <a:pPr defTabSz="762000">
              <a:lnSpc>
                <a:spcPts val="1600"/>
              </a:lnSpc>
              <a:spcBef>
                <a:spcPts val="0"/>
              </a:spcBef>
            </a:pPr>
            <a:r>
              <a:rPr lang="ko-KR" altLang="en-US" sz="1200" dirty="0" smtClean="0">
                <a:latin typeface="+mn-ea"/>
                <a:ea typeface="+mn-ea"/>
                <a:cs typeface="Arial" charset="0"/>
              </a:rPr>
              <a:t>생</a:t>
            </a:r>
            <a:r>
              <a:rPr lang="ko-KR" altLang="en-US" sz="1200" dirty="0" smtClean="0">
                <a:latin typeface="+mn-ea"/>
                <a:ea typeface="+mn-ea"/>
                <a:cs typeface="Arial" charset="0"/>
              </a:rPr>
              <a:t>산</a:t>
            </a:r>
            <a:r>
              <a:rPr lang="ko-KR" altLang="en-US" sz="1200" dirty="0" smtClean="0">
                <a:latin typeface="+mn-ea"/>
                <a:ea typeface="+mn-ea"/>
                <a:cs typeface="Arial" charset="0"/>
              </a:rPr>
              <a:t> </a:t>
            </a:r>
            <a:r>
              <a:rPr lang="ko-KR" altLang="en-US" sz="1200" dirty="0" smtClean="0">
                <a:latin typeface="+mn-ea"/>
                <a:ea typeface="+mn-ea"/>
                <a:cs typeface="Arial" charset="0"/>
              </a:rPr>
              <a:t>정</a:t>
            </a:r>
            <a:r>
              <a:rPr lang="ko-KR" altLang="en-US" sz="1200" dirty="0" smtClean="0">
                <a:latin typeface="+mn-ea"/>
                <a:ea typeface="+mn-ea"/>
                <a:cs typeface="Arial" charset="0"/>
              </a:rPr>
              <a:t>보</a:t>
            </a:r>
            <a:endParaRPr lang="ko-KR" altLang="en-US" sz="1200" b="0" dirty="0">
              <a:solidFill>
                <a:srgbClr val="CC6600"/>
              </a:solidFill>
              <a:latin typeface="+mn-ea"/>
              <a:ea typeface="+mn-ea"/>
              <a:cs typeface="Arial" charset="0"/>
            </a:endParaRPr>
          </a:p>
        </p:txBody>
      </p:sp>
      <p:cxnSp>
        <p:nvCxnSpPr>
          <p:cNvPr id="345" name="꺾인 연결선 184"/>
          <p:cNvCxnSpPr>
            <a:stCxn id="344" idx="3"/>
            <a:endCxn id="136" idx="1"/>
          </p:cNvCxnSpPr>
          <p:nvPr/>
        </p:nvCxnSpPr>
        <p:spPr bwMode="auto">
          <a:xfrm flipV="1">
            <a:off x="2583657" y="2230749"/>
            <a:ext cx="2607509" cy="3254465"/>
          </a:xfrm>
          <a:prstGeom prst="bentConnector3">
            <a:avLst>
              <a:gd name="adj1" fmla="val 91777"/>
            </a:avLst>
          </a:prstGeom>
          <a:noFill/>
          <a:ln w="9525" cap="flat" cmpd="sng" algn="ctr">
            <a:solidFill>
              <a:srgbClr val="7F7F7F"/>
            </a:solidFill>
            <a:prstDash val="dash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349" name="꺾인 연결선 348"/>
          <p:cNvCxnSpPr>
            <a:stCxn id="132" idx="3"/>
            <a:endCxn id="149" idx="1"/>
          </p:cNvCxnSpPr>
          <p:nvPr/>
        </p:nvCxnSpPr>
        <p:spPr bwMode="auto">
          <a:xfrm>
            <a:off x="6631166" y="3270253"/>
            <a:ext cx="834776" cy="794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7F7F7F"/>
            </a:solidFill>
            <a:prstDash val="dash"/>
            <a:round/>
            <a:headEnd type="none" w="med" len="med"/>
            <a:tailEnd type="triangle" w="med" len="med"/>
          </a:ln>
          <a:effectLst/>
        </p:spPr>
      </p:cxnSp>
      <p:sp>
        <p:nvSpPr>
          <p:cNvPr id="356" name="제목 1"/>
          <p:cNvSpPr txBox="1">
            <a:spLocks/>
          </p:cNvSpPr>
          <p:nvPr/>
        </p:nvSpPr>
        <p:spPr bwMode="gray">
          <a:xfrm>
            <a:off x="273050" y="357166"/>
            <a:ext cx="9359900" cy="3323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749300" algn="l"/>
              </a:tabLst>
              <a:defRPr/>
            </a:pPr>
            <a:r>
              <a:rPr kumimoji="0" lang="en-US" altLang="ko-KR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2.</a:t>
            </a:r>
            <a:r>
              <a:rPr kumimoji="0" lang="en-US" altLang="ko-KR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1</a:t>
            </a:r>
            <a:r>
              <a:rPr kumimoji="0" lang="en-US" altLang="ko-KR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  Biz</a:t>
            </a:r>
            <a:r>
              <a:rPr kumimoji="0" lang="en-US" altLang="ko-KR" sz="2400" b="1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 Process (work-flow)</a:t>
            </a:r>
            <a:endParaRPr kumimoji="0" lang="ko-KR" altLang="en-US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+mj-cs"/>
            </a:endParaRPr>
          </a:p>
        </p:txBody>
      </p:sp>
      <p:cxnSp>
        <p:nvCxnSpPr>
          <p:cNvPr id="358" name="직선 연결선 357"/>
          <p:cNvCxnSpPr/>
          <p:nvPr/>
        </p:nvCxnSpPr>
        <p:spPr bwMode="auto">
          <a:xfrm>
            <a:off x="273050" y="831440"/>
            <a:ext cx="9632950" cy="2589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xmlns="" val="531665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WMTOOLS" val="&lt;WMTools ver=&quot;1.0&quot;&gt;&lt;Timings&gt;&lt;Slide id=&quot;257&quot; dur=&quot;1.332&quot;/&gt;&lt;/Timings&gt;&lt;/WMTools&gt;"/>
</p:tagLst>
</file>

<file path=ppt/theme/theme1.xml><?xml version="1.0" encoding="utf-8"?>
<a:theme xmlns:a="http://schemas.openxmlformats.org/drawingml/2006/main" name="3_OnDemand_2">
  <a:themeElements>
    <a:clrScheme name="OnDemand_2 1">
      <a:dk1>
        <a:srgbClr val="000000"/>
      </a:dk1>
      <a:lt1>
        <a:srgbClr val="FFFFFF"/>
      </a:lt1>
      <a:dk2>
        <a:srgbClr val="7889FB"/>
      </a:dk2>
      <a:lt2>
        <a:srgbClr val="808080"/>
      </a:lt2>
      <a:accent1>
        <a:srgbClr val="7889FB"/>
      </a:accent1>
      <a:accent2>
        <a:srgbClr val="2DB6B3"/>
      </a:accent2>
      <a:accent3>
        <a:srgbClr val="FFFFFF"/>
      </a:accent3>
      <a:accent4>
        <a:srgbClr val="000000"/>
      </a:accent4>
      <a:accent5>
        <a:srgbClr val="BEC4FD"/>
      </a:accent5>
      <a:accent6>
        <a:srgbClr val="28A5A2"/>
      </a:accent6>
      <a:hlink>
        <a:srgbClr val="C0C0C0"/>
      </a:hlink>
      <a:folHlink>
        <a:srgbClr val="D18213"/>
      </a:folHlink>
    </a:clrScheme>
    <a:fontScheme name="OnDemand_2">
      <a:majorFont>
        <a:latin typeface="Arial"/>
        <a:ea typeface="맑은 고딕"/>
        <a:cs typeface="Arial"/>
      </a:majorFont>
      <a:minorFont>
        <a:latin typeface="Arial"/>
        <a:ea typeface="맑은 고딕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50000"/>
          </a:schemeClr>
        </a:solidFill>
        <a:ln w="9525" cap="flat" cmpd="sng" algn="ctr">
          <a:solidFill>
            <a:schemeClr val="bg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72000" tIns="45720" rIns="72000" bIns="45720" numCol="1" rtlCol="0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5F5F5F"/>
          </a:buClr>
          <a:buSzTx/>
          <a:tabLst>
            <a:tab pos="914400" algn="l"/>
            <a:tab pos="7315200" algn="r"/>
          </a:tabLst>
          <a:defRPr sz="1400" dirty="0" smtClean="0">
            <a:solidFill>
              <a:srgbClr val="FF0000"/>
            </a:solidFill>
            <a:latin typeface="Arial" charset="0"/>
            <a:cs typeface="Arial" charset="0"/>
          </a:defRPr>
        </a:defPPr>
      </a:lstStyle>
    </a:spDef>
    <a:lnDef>
      <a:spPr bwMode="auto">
        <a:noFill/>
        <a:ln w="9525" cap="flat" cmpd="sng" algn="ctr">
          <a:solidFill>
            <a:srgbClr val="7F7F7F"/>
          </a:solidFill>
          <a:prstDash val="solid"/>
          <a:round/>
          <a:headEnd type="none" w="med" len="med"/>
          <a:tailEnd type="triangle" w="med" len="med"/>
        </a:ln>
        <a:effectLst/>
      </a:spPr>
      <a:bodyPr/>
      <a:lstStyle/>
    </a:lnDef>
  </a:objectDefaults>
  <a:extraClrSchemeLst>
    <a:extraClrScheme>
      <a:clrScheme name="OnDemand_2 1">
        <a:dk1>
          <a:srgbClr val="000000"/>
        </a:dk1>
        <a:lt1>
          <a:srgbClr val="FFFFFF"/>
        </a:lt1>
        <a:dk2>
          <a:srgbClr val="7889FB"/>
        </a:dk2>
        <a:lt2>
          <a:srgbClr val="808080"/>
        </a:lt2>
        <a:accent1>
          <a:srgbClr val="7889FB"/>
        </a:accent1>
        <a:accent2>
          <a:srgbClr val="2DB6B3"/>
        </a:accent2>
        <a:accent3>
          <a:srgbClr val="FFFFFF"/>
        </a:accent3>
        <a:accent4>
          <a:srgbClr val="000000"/>
        </a:accent4>
        <a:accent5>
          <a:srgbClr val="BEC4FD"/>
        </a:accent5>
        <a:accent6>
          <a:srgbClr val="28A5A2"/>
        </a:accent6>
        <a:hlink>
          <a:srgbClr val="C0C0C0"/>
        </a:hlink>
        <a:folHlink>
          <a:srgbClr val="D1821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nDemand_2 2">
        <a:dk1>
          <a:srgbClr val="808080"/>
        </a:dk1>
        <a:lt1>
          <a:srgbClr val="FFFFFF"/>
        </a:lt1>
        <a:dk2>
          <a:srgbClr val="000000"/>
        </a:dk2>
        <a:lt2>
          <a:srgbClr val="CCCCFF"/>
        </a:lt2>
        <a:accent1>
          <a:srgbClr val="7889FB"/>
        </a:accent1>
        <a:accent2>
          <a:srgbClr val="DFFF66"/>
        </a:accent2>
        <a:accent3>
          <a:srgbClr val="AAAAAA"/>
        </a:accent3>
        <a:accent4>
          <a:srgbClr val="DADADA"/>
        </a:accent4>
        <a:accent5>
          <a:srgbClr val="BEC4FD"/>
        </a:accent5>
        <a:accent6>
          <a:srgbClr val="CAE75C"/>
        </a:accent6>
        <a:hlink>
          <a:srgbClr val="C0C0C0"/>
        </a:hlink>
        <a:folHlink>
          <a:srgbClr val="D1821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91655</TotalTime>
  <Words>232</Words>
  <Application>Microsoft Office PowerPoint</Application>
  <PresentationFormat>A4 용지(210x297mm)</PresentationFormat>
  <Paragraphs>75</Paragraphs>
  <Slides>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3" baseType="lpstr">
      <vt:lpstr>굴림</vt:lpstr>
      <vt:lpstr>Arial</vt:lpstr>
      <vt:lpstr>나눔고딕</vt:lpstr>
      <vt:lpstr>Wingdings</vt:lpstr>
      <vt:lpstr>나눔고딕 ExtraBold</vt:lpstr>
      <vt:lpstr>맑은 고딕</vt:lpstr>
      <vt:lpstr>Times</vt:lpstr>
      <vt:lpstr>가는각진제목체</vt:lpstr>
      <vt:lpstr>3_OnDemand_2</vt:lpstr>
      <vt:lpstr>Project Overview Wear ERP Project</vt:lpstr>
      <vt:lpstr>슬라이드 1</vt:lpstr>
      <vt:lpstr>슬라이드 2</vt:lpstr>
      <vt:lpstr>슬라이드 3</vt:lpstr>
    </vt:vector>
  </TitlesOfParts>
  <Company>IBM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Value Driven Proposals</dc:title>
  <dc:subject>PowerPoint Presentation Template</dc:subject>
  <dc:creator>IBM</dc:creator>
  <cp:lastModifiedBy>samsung</cp:lastModifiedBy>
  <cp:revision>6904</cp:revision>
  <cp:lastPrinted>2015-02-06T07:13:19Z</cp:lastPrinted>
  <dcterms:created xsi:type="dcterms:W3CDTF">2005-05-11T22:22:26Z</dcterms:created>
  <dcterms:modified xsi:type="dcterms:W3CDTF">2016-09-13T07:21:12Z</dcterms:modified>
</cp:coreProperties>
</file>