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87715" autoAdjust="0"/>
  </p:normalViewPr>
  <p:slideViewPr>
    <p:cSldViewPr snapToGrid="0" snapToObjects="1">
      <p:cViewPr varScale="1">
        <p:scale>
          <a:sx n="102" d="100"/>
          <a:sy n="102" d="100"/>
        </p:scale>
        <p:origin x="123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11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5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4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41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48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9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98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88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根據某些規則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RuleEngine</a:t>
            </a:r>
            <a:r>
              <a:rPr lang="en-US" altLang="zh-TW" baseline="0" dirty="0" smtClean="0"/>
              <a:t>) </a:t>
            </a:r>
            <a:r>
              <a:rPr lang="zh-TW" altLang="en-US" baseline="0" dirty="0" smtClean="0"/>
              <a:t>決定怎樣的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算是 </a:t>
            </a:r>
            <a:r>
              <a:rPr lang="en-US" altLang="zh-TW" baseline="0" dirty="0" smtClean="0"/>
              <a:t>unneeded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Owner </a:t>
            </a:r>
            <a:r>
              <a:rPr lang="zh-TW" altLang="en-US" baseline="0" dirty="0" smtClean="0"/>
              <a:t>確認這些 </a:t>
            </a:r>
            <a:r>
              <a:rPr lang="en-US" altLang="zh-TW" baseline="0" dirty="0" smtClean="0"/>
              <a:t>Resource</a:t>
            </a:r>
            <a:r>
              <a:rPr lang="zh-TW" altLang="en-US" baseline="0" dirty="0" smtClean="0"/>
              <a:t> 真得不要了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會給 </a:t>
            </a:r>
            <a:r>
              <a:rPr lang="en-US" altLang="zh-TW" baseline="0" dirty="0" smtClean="0"/>
              <a:t>termination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14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Janitor Monkey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Abstract Common Behaviors (2)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14" y="1874771"/>
            <a:ext cx="6585571" cy="2788445"/>
          </a:xfrm>
          <a:prstGeom prst="rect">
            <a:avLst/>
          </a:prstGeom>
        </p:spPr>
      </p:pic>
      <p:sp>
        <p:nvSpPr>
          <p:cNvPr id="5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19578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 an abstract class to classify rules based on resource type they deal with, and implement type check in the abstract class.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Single Responsibility Principle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7" y="1843790"/>
            <a:ext cx="6164517" cy="2885606"/>
          </a:xfrm>
          <a:prstGeom prst="rect">
            <a:avLst/>
          </a:prstGeom>
        </p:spPr>
      </p:pic>
      <p:sp>
        <p:nvSpPr>
          <p:cNvPr id="5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19578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Add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JanitorRuleEngine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to deal with all the stuff about rules.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Refactored Design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1" y="1234520"/>
            <a:ext cx="7797410" cy="36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What Janitor Monkey Do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6733337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Automatically cleanup the resources that are no more needed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Mark the resources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Notify the owners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Cleanup the resources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85" y="1690254"/>
            <a:ext cx="3463206" cy="32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Requirement Statements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520601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Janitor Monkey marks resources that are no more needed,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a.k.a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invalid.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each resource type, there are some rules determining whether the resource is valid. For example, type ASG has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OldEmptyASG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SuspendedASG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rules, while type ELB has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OrphanedELB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OldDetachedELB</a:t>
            </a:r>
            <a:r>
              <a:rPr lang="en-US" altLang="zh-TW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rules.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After marking the resources, Janitor Money will send a notification email to the owner of the each marked resource. After that, Janitor Monkey will cleanup the marked resources.</a:t>
            </a:r>
          </a:p>
        </p:txBody>
      </p:sp>
    </p:spTree>
    <p:extLst>
      <p:ext uri="{BB962C8B-B14F-4D97-AF65-F5344CB8AC3E}">
        <p14:creationId xmlns:p14="http://schemas.microsoft.com/office/powerpoint/2010/main" val="23622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Requiremen</a:t>
            </a:r>
            <a:r>
              <a:rPr lang="en-US" altLang="zh-TW" baseline="-25000" dirty="0" smtClean="0"/>
              <a:t>1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709458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Janitor Monkey marks resources that are no more needed,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a.k.a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invalid.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2099872"/>
            <a:ext cx="6760564" cy="18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Requiremen</a:t>
            </a:r>
            <a:r>
              <a:rPr lang="en-US" altLang="zh-TW" baseline="-25000" dirty="0"/>
              <a:t>2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each resource type, there are some rules determining whether the resource is valid. For example, type ASG has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OldEmptyASG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SuspendedASG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rules, while type ELB has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OrphanedELB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OldDetachedELB</a:t>
            </a:r>
            <a:r>
              <a:rPr lang="en-US" altLang="zh-TW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rules.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72" y="2364619"/>
            <a:ext cx="4399613" cy="24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Requiremen</a:t>
            </a:r>
            <a:r>
              <a:rPr lang="en-US" altLang="zh-TW" baseline="-25000" dirty="0"/>
              <a:t>3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After marking the resources, Janitor Money will send a notification email to the owner of the each marked resource. After that, Janitor Monkey will cleanup the marked resources.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8" y="2352845"/>
            <a:ext cx="4257246" cy="23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Initial Design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5" y="1307339"/>
            <a:ext cx="6213463" cy="3462320"/>
          </a:xfrm>
          <a:prstGeom prst="rect">
            <a:avLst/>
          </a:prstGeom>
        </p:spPr>
      </p:pic>
      <p:sp>
        <p:nvSpPr>
          <p:cNvPr id="6" name="Shape 130"/>
          <p:cNvSpPr/>
          <p:nvPr/>
        </p:nvSpPr>
        <p:spPr>
          <a:xfrm>
            <a:off x="5454757" y="319106"/>
            <a:ext cx="3017700" cy="11691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If we want to add new rules, we have to modified existed class, which violates</a:t>
            </a:r>
            <a:endParaRPr lang="en" b="1" dirty="0"/>
          </a:p>
          <a:p>
            <a:pPr lvl="0" algn="ctr">
              <a:spcBef>
                <a:spcPts val="0"/>
              </a:spcBef>
              <a:buNone/>
            </a:pPr>
            <a:r>
              <a:rPr lang="en" b="1" dirty="0"/>
              <a:t>Open/Closed Principle</a:t>
            </a:r>
          </a:p>
        </p:txBody>
      </p:sp>
      <p:cxnSp>
        <p:nvCxnSpPr>
          <p:cNvPr id="8" name="Shape 131"/>
          <p:cNvCxnSpPr>
            <a:endCxn id="3" idx="3"/>
          </p:cNvCxnSpPr>
          <p:nvPr/>
        </p:nvCxnSpPr>
        <p:spPr>
          <a:xfrm rot="5400000">
            <a:off x="6244700" y="2012968"/>
            <a:ext cx="1717549" cy="333512"/>
          </a:xfrm>
          <a:prstGeom prst="curvedConnector2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628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Encapsulate what varies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32" y="1197584"/>
            <a:ext cx="5611427" cy="3572075"/>
          </a:xfrm>
          <a:prstGeom prst="rect">
            <a:avLst/>
          </a:prstGeom>
        </p:spPr>
      </p:pic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Encapsulate each rule into a concrete class.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7057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Abstract Common Behaviors (1)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45" y="1307339"/>
            <a:ext cx="4980881" cy="3462320"/>
          </a:xfrm>
          <a:prstGeom prst="rect">
            <a:avLst/>
          </a:prstGeom>
        </p:spPr>
      </p:pic>
      <p:sp>
        <p:nvSpPr>
          <p:cNvPr id="5" name="Shape 73"/>
          <p:cNvSpPr txBox="1">
            <a:spLocks noGrp="1"/>
          </p:cNvSpPr>
          <p:nvPr>
            <p:ph type="body" idx="1"/>
          </p:nvPr>
        </p:nvSpPr>
        <p:spPr>
          <a:xfrm>
            <a:off x="311699" y="1197584"/>
            <a:ext cx="8427567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Make each rule extend the abstract class Rule.</a:t>
            </a: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694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PT Sans Narrow</vt:lpstr>
      <vt:lpstr>新細明體</vt:lpstr>
      <vt:lpstr>Arial</vt:lpstr>
      <vt:lpstr>Calibri</vt:lpstr>
      <vt:lpstr>tropic</vt:lpstr>
      <vt:lpstr>Simian Army</vt:lpstr>
      <vt:lpstr>What Janitor Monkey Do</vt:lpstr>
      <vt:lpstr>Requirement Statements</vt:lpstr>
      <vt:lpstr>Requiremen1</vt:lpstr>
      <vt:lpstr>Requiremen2</vt:lpstr>
      <vt:lpstr>Requiremen3</vt:lpstr>
      <vt:lpstr>Initial Design</vt:lpstr>
      <vt:lpstr>Encapsulate what varies</vt:lpstr>
      <vt:lpstr>Abstract Common Behaviors (1)</vt:lpstr>
      <vt:lpstr>Abstract Common Behaviors (2)</vt:lpstr>
      <vt:lpstr>Single Responsibility Principle</vt:lpstr>
      <vt:lpstr>Refactored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180</cp:revision>
  <cp:lastPrinted>2017-05-09T05:17:36Z</cp:lastPrinted>
  <dcterms:modified xsi:type="dcterms:W3CDTF">2017-06-16T05:29:47Z</dcterms:modified>
</cp:coreProperties>
</file>