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77" r:id="rId11"/>
    <p:sldId id="259" r:id="rId12"/>
    <p:sldId id="271" r:id="rId13"/>
    <p:sldId id="278" r:id="rId14"/>
    <p:sldId id="279" r:id="rId15"/>
    <p:sldId id="270" r:id="rId16"/>
    <p:sldId id="272" r:id="rId17"/>
    <p:sldId id="274" r:id="rId18"/>
    <p:sldId id="281" r:id="rId19"/>
    <p:sldId id="273" r:id="rId20"/>
    <p:sldId id="282" r:id="rId21"/>
    <p:sldId id="280" r:id="rId22"/>
    <p:sldId id="276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5"/>
  </p:normalViewPr>
  <p:slideViewPr>
    <p:cSldViewPr snapToGrid="0" snapToObjects="1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94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988528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Arial Black" panose="020B0A04020102020204" pitchFamily="34" charset="0"/>
              </a:rPr>
              <a:t>Crawler</a:t>
            </a:r>
            <a:br>
              <a:rPr lang="en" dirty="0" smtClean="0">
                <a:latin typeface="Arial Black" panose="020B0A04020102020204" pitchFamily="34" charset="0"/>
              </a:rPr>
            </a:br>
            <a:endParaRPr lang="en" sz="2000" dirty="0">
              <a:latin typeface="Arial Black" panose="020B0A040201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Diagram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03" y="414105"/>
            <a:ext cx="6269054" cy="444591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06" y="2067793"/>
            <a:ext cx="1995392" cy="16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2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Miriam" panose="020B0502050101010101" pitchFamily="34" charset="-79"/>
                <a:cs typeface="Miriam" panose="020B0502050101010101" pitchFamily="34" charset="-79"/>
              </a:rPr>
              <a:t>Question 1</a:t>
            </a:r>
            <a:endParaRPr lang="zh-TW" altLang="en-US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Miriam" panose="020B0502050101010101" pitchFamily="34" charset="-79"/>
                <a:cs typeface="Miriam" panose="020B0502050101010101" pitchFamily="34" charset="-79"/>
              </a:rPr>
              <a:t>Why do each cloud service need a corresponding crawler?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Miriam" panose="020B0502050101010101" pitchFamily="34" charset="-79"/>
                <a:cs typeface="Miriam" panose="020B0502050101010101" pitchFamily="34" charset="-79"/>
              </a:rPr>
              <a:t>Any way to increase </a:t>
            </a:r>
            <a:r>
              <a:rPr lang="en-US" altLang="zh-TW" dirty="0">
                <a:latin typeface="Miriam" panose="020B0502050101010101" pitchFamily="34" charset="-79"/>
                <a:cs typeface="Miriam" panose="020B0502050101010101" pitchFamily="34" charset="-79"/>
              </a:rPr>
              <a:t>code reusability?</a:t>
            </a:r>
            <a:endParaRPr lang="en-US" altLang="zh-TW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227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Answer 1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Miriam" panose="020B0502050101010101" pitchFamily="34" charset="-79"/>
                <a:cs typeface="Miriam" panose="020B0502050101010101" pitchFamily="34" charset="-79"/>
              </a:rPr>
              <a:t>Each crawler have similar functionality, but with different parameter, description, additional field, tags, Logger message.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000" dirty="0">
              <a:latin typeface="Miriam" panose="020B0502050101010101" pitchFamily="34" charset="-79"/>
              <a:cs typeface="Miriam" panose="020B0502050101010101" pitchFamily="34" charset="-79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0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Miriam" panose="020B0502050101010101" pitchFamily="34" charset="-79"/>
                <a:cs typeface="Miriam" panose="020B0502050101010101" pitchFamily="34" charset="-79"/>
              </a:rPr>
              <a:t>Take </a:t>
            </a:r>
            <a:r>
              <a:rPr lang="en-US" altLang="zh-TW" sz="2000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getInstanceResources</a:t>
            </a:r>
            <a:r>
              <a:rPr lang="en-US" altLang="zh-TW" sz="2000" dirty="0" smtClean="0">
                <a:latin typeface="Miriam" panose="020B0502050101010101" pitchFamily="34" charset="-79"/>
                <a:cs typeface="Miriam" panose="020B0502050101010101" pitchFamily="34" charset="-79"/>
              </a:rPr>
              <a:t>() and </a:t>
            </a:r>
            <a:r>
              <a:rPr lang="en-US" altLang="zh-TW" sz="2000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getELBResources</a:t>
            </a:r>
            <a:r>
              <a:rPr lang="en-US" altLang="zh-TW" sz="2000" dirty="0" smtClean="0">
                <a:latin typeface="Miriam" panose="020B0502050101010101" pitchFamily="34" charset="-79"/>
                <a:cs typeface="Miriam" panose="020B0502050101010101" pitchFamily="34" charset="-79"/>
              </a:rPr>
              <a:t>() as example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56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36" y="291465"/>
            <a:ext cx="9144000" cy="427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0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37" y="171115"/>
            <a:ext cx="8449854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5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Miriam" panose="020B0502050101010101" pitchFamily="34" charset="-79"/>
                <a:cs typeface="Miriam" panose="020B0502050101010101" pitchFamily="34" charset="-79"/>
              </a:rPr>
              <a:t>Question 2</a:t>
            </a:r>
            <a:endParaRPr lang="zh-TW" altLang="en-US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200" dirty="0" smtClean="0">
                <a:latin typeface="Miriam" panose="020B0502050101010101" pitchFamily="34" charset="-79"/>
                <a:cs typeface="Miriam" panose="020B0502050101010101" pitchFamily="34" charset="-79"/>
              </a:rPr>
              <a:t>Conformity monkey and Janitor monkey both use AWS-based crawler, is it possible to share common crawler?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385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Miriam" panose="020B0502050101010101" pitchFamily="34" charset="-79"/>
                <a:cs typeface="Miriam" panose="020B0502050101010101" pitchFamily="34" charset="-79"/>
              </a:rPr>
              <a:t>Answer 2</a:t>
            </a:r>
            <a:endParaRPr lang="zh-TW" altLang="en-US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Miriam" panose="020B0502050101010101" pitchFamily="34" charset="-79"/>
                <a:cs typeface="Miriam" panose="020B0502050101010101" pitchFamily="34" charset="-79"/>
              </a:rPr>
              <a:t>Conformity monkey use Cluster as a basic unit, however Janitor monkey use Resource as a basic unit.</a:t>
            </a:r>
          </a:p>
          <a:p>
            <a:endParaRPr lang="en-US" altLang="zh-TW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Miriam" panose="020B0502050101010101" pitchFamily="34" charset="-79"/>
                <a:cs typeface="Miriam" panose="020B0502050101010101" pitchFamily="34" charset="-79"/>
              </a:rPr>
              <a:t>Both crawlers have similar functionality, but </a:t>
            </a:r>
            <a:r>
              <a:rPr lang="en-US" altLang="zh-TW" smtClean="0">
                <a:latin typeface="Miriam" panose="020B0502050101010101" pitchFamily="34" charset="-79"/>
                <a:cs typeface="Miriam" panose="020B0502050101010101" pitchFamily="34" charset="-79"/>
              </a:rPr>
              <a:t>different return </a:t>
            </a:r>
            <a:r>
              <a:rPr lang="en-US" altLang="zh-TW" dirty="0" smtClean="0">
                <a:latin typeface="Miriam" panose="020B0502050101010101" pitchFamily="34" charset="-79"/>
                <a:cs typeface="Miriam" panose="020B0502050101010101" pitchFamily="34" charset="-79"/>
              </a:rPr>
              <a:t>datatype, tag, description, Logger message …</a:t>
            </a:r>
            <a:endParaRPr lang="zh-TW" altLang="en-US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376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988528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Arial Black" panose="020B0A04020102020204" pitchFamily="34" charset="0"/>
              </a:rPr>
              <a:t>Coding Style</a:t>
            </a:r>
            <a:br>
              <a:rPr lang="en" dirty="0" smtClean="0">
                <a:latin typeface="Arial Black" panose="020B0A04020102020204" pitchFamily="34" charset="0"/>
              </a:rPr>
            </a:br>
            <a:endParaRPr lang="en" sz="2000" dirty="0">
              <a:latin typeface="Arial Black" panose="020B0A040201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197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Miriam" panose="020B0502050101010101" pitchFamily="34" charset="-79"/>
                <a:cs typeface="Miriam" panose="020B0502050101010101" pitchFamily="34" charset="-79"/>
              </a:rPr>
              <a:t>TODO comment</a:t>
            </a:r>
            <a:endParaRPr lang="zh-TW" altLang="en-US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144" y="1284131"/>
            <a:ext cx="5529731" cy="327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Logger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596647"/>
            <a:ext cx="8926171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5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aseline="-25000" dirty="0" smtClean="0">
                <a:latin typeface="Arial Black" panose="020B0A04020102020204" pitchFamily="34" charset="0"/>
                <a:cs typeface="Miriam" panose="020B0502050101010101" pitchFamily="34" charset="-79"/>
              </a:rPr>
              <a:t>Objective</a:t>
            </a:r>
            <a:endParaRPr lang="en" baseline="-25000" dirty="0">
              <a:latin typeface="Arial Black" panose="020B0A04020102020204" pitchFamily="34" charset="0"/>
              <a:cs typeface="Miriam" panose="020B0502050101010101" pitchFamily="34" charset="-79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0000"/>
                </a:solidFill>
                <a:latin typeface="Miriam" panose="020B0502050101010101" pitchFamily="34" charset="-79"/>
                <a:ea typeface="Calibri" charset="0"/>
                <a:cs typeface="Miriam" panose="020B0502050101010101" pitchFamily="34" charset="-79"/>
              </a:rPr>
              <a:t>Use AWS API or EDDA API to query data by either “ID” or “Region” from cloud server, and transform them into List&lt;Cluster&gt; or List&lt;Resource&gt; type for Conformity monkey and Janitor monkey to use.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Annotations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58" y="1266325"/>
            <a:ext cx="6620799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9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Miriam" panose="020B0502050101010101" pitchFamily="34" charset="-79"/>
                <a:cs typeface="Miriam" panose="020B0502050101010101" pitchFamily="34" charset="-79"/>
              </a:rPr>
              <a:t>Javadoc comment</a:t>
            </a:r>
            <a:endParaRPr lang="zh-TW" altLang="en-US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473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83" y="237807"/>
            <a:ext cx="7325747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Simplified Architecture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487" y="1479199"/>
            <a:ext cx="5630061" cy="287695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753759"/>
            <a:ext cx="2705478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2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achieve?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Miriam" panose="020B0502050101010101" pitchFamily="34" charset="-79"/>
                <a:cs typeface="Miriam" panose="020B0502050101010101" pitchFamily="34" charset="-79"/>
              </a:rPr>
              <a:t>AWS-based </a:t>
            </a:r>
            <a:r>
              <a:rPr lang="en-US" altLang="zh-TW" dirty="0" smtClean="0">
                <a:latin typeface="Miriam" panose="020B0502050101010101" pitchFamily="34" charset="-79"/>
                <a:cs typeface="Miriam" panose="020B0502050101010101" pitchFamily="34" charset="-79"/>
              </a:rPr>
              <a:t>:</a:t>
            </a:r>
          </a:p>
          <a:p>
            <a:r>
              <a:rPr lang="en-US" altLang="zh-TW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altLang="zh-TW" dirty="0" smtClean="0">
                <a:latin typeface="Miriam" panose="020B0502050101010101" pitchFamily="34" charset="-79"/>
                <a:cs typeface="Miriam" panose="020B0502050101010101" pitchFamily="34" charset="-79"/>
              </a:rPr>
              <a:t>         take </a:t>
            </a:r>
            <a:r>
              <a:rPr lang="en-US" altLang="zh-TW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InstanceJanitorCrawler</a:t>
            </a:r>
            <a:r>
              <a:rPr lang="en-US" altLang="zh-TW" dirty="0" smtClean="0">
                <a:latin typeface="Miriam" panose="020B0502050101010101" pitchFamily="34" charset="-79"/>
                <a:cs typeface="Miriam" panose="020B0502050101010101" pitchFamily="34" charset="-79"/>
              </a:rPr>
              <a:t> as an example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mtClean="0">
                <a:latin typeface="Miriam" panose="020B0502050101010101" pitchFamily="34" charset="-79"/>
                <a:cs typeface="Miriam" panose="020B0502050101010101" pitchFamily="34" charset="-79"/>
              </a:rPr>
              <a:t>EDDA-based</a:t>
            </a:r>
            <a:r>
              <a:rPr lang="en-US" altLang="zh-TW" dirty="0" smtClean="0">
                <a:latin typeface="Miriam" panose="020B0502050101010101" pitchFamily="34" charset="-79"/>
                <a:cs typeface="Miriam" panose="020B0502050101010101" pitchFamily="34" charset="-79"/>
              </a:rPr>
              <a:t>:</a:t>
            </a:r>
          </a:p>
          <a:p>
            <a:r>
              <a:rPr lang="en-US" altLang="zh-TW" dirty="0" smtClean="0">
                <a:latin typeface="Miriam" panose="020B0502050101010101" pitchFamily="34" charset="-79"/>
                <a:cs typeface="Miriam" panose="020B0502050101010101" pitchFamily="34" charset="-79"/>
              </a:rPr>
              <a:t>          take </a:t>
            </a:r>
            <a:r>
              <a:rPr lang="en-US" altLang="zh-TW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EDDAInstanceJanitorCrawler</a:t>
            </a:r>
            <a:r>
              <a:rPr lang="en-US" altLang="zh-TW" dirty="0" smtClean="0">
                <a:latin typeface="Miriam" panose="020B0502050101010101" pitchFamily="34" charset="-79"/>
                <a:cs typeface="Miriam" panose="020B0502050101010101" pitchFamily="34" charset="-79"/>
              </a:rPr>
              <a:t> as an example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366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AWS-based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266325"/>
            <a:ext cx="7727210" cy="319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8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9" y="136332"/>
            <a:ext cx="8517685" cy="492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EDDA-based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307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14" y="155122"/>
            <a:ext cx="6851800" cy="435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3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64" y="143710"/>
            <a:ext cx="6320122" cy="471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1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2245</TotalTime>
  <Words>208</Words>
  <Application>Microsoft Office PowerPoint</Application>
  <PresentationFormat>如螢幕大小 (16:9)</PresentationFormat>
  <Paragraphs>53</Paragraphs>
  <Slides>22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Open Sans</vt:lpstr>
      <vt:lpstr>PT Sans Narrow</vt:lpstr>
      <vt:lpstr>Arial</vt:lpstr>
      <vt:lpstr>Arial Black</vt:lpstr>
      <vt:lpstr>Calibri</vt:lpstr>
      <vt:lpstr>Miriam</vt:lpstr>
      <vt:lpstr>Wingdings</vt:lpstr>
      <vt:lpstr>tropic</vt:lpstr>
      <vt:lpstr>Crawler </vt:lpstr>
      <vt:lpstr>Objective</vt:lpstr>
      <vt:lpstr>Simplified Architecture</vt:lpstr>
      <vt:lpstr>How to achieve?</vt:lpstr>
      <vt:lpstr>AWS-based</vt:lpstr>
      <vt:lpstr>PowerPoint 簡報</vt:lpstr>
      <vt:lpstr>EDDA-based</vt:lpstr>
      <vt:lpstr>PowerPoint 簡報</vt:lpstr>
      <vt:lpstr>PowerPoint 簡報</vt:lpstr>
      <vt:lpstr>Class Diagram</vt:lpstr>
      <vt:lpstr>Question 1</vt:lpstr>
      <vt:lpstr>Answer 1</vt:lpstr>
      <vt:lpstr>PowerPoint 簡報</vt:lpstr>
      <vt:lpstr>PowerPoint 簡報</vt:lpstr>
      <vt:lpstr>Question 2</vt:lpstr>
      <vt:lpstr>Answer 2</vt:lpstr>
      <vt:lpstr>Coding Style </vt:lpstr>
      <vt:lpstr>TODO comment</vt:lpstr>
      <vt:lpstr>Logger</vt:lpstr>
      <vt:lpstr>Annotations</vt:lpstr>
      <vt:lpstr>Javadoc comment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Class Diagrams</dc:title>
  <dc:creator>GCYeh</dc:creator>
  <cp:lastModifiedBy>GCYeh</cp:lastModifiedBy>
  <cp:revision>67</cp:revision>
  <dcterms:modified xsi:type="dcterms:W3CDTF">2017-06-13T08:17:37Z</dcterms:modified>
</cp:coreProperties>
</file>