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59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 snapToObjects="1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988528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Arial Black" panose="020B0A04020102020204" pitchFamily="34" charset="0"/>
              </a:rPr>
              <a:t>Crawler</a:t>
            </a:r>
            <a:br>
              <a:rPr lang="en" dirty="0" smtClean="0">
                <a:latin typeface="Arial Black" panose="020B0A04020102020204" pitchFamily="34" charset="0"/>
              </a:rPr>
            </a:br>
            <a:endParaRPr lang="en" sz="20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46" y="414105"/>
            <a:ext cx="6269054" cy="44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為什麼每一種</a:t>
            </a:r>
            <a:r>
              <a:rPr lang="en-US" altLang="zh-TW" dirty="0" smtClean="0"/>
              <a:t>cloud service</a:t>
            </a:r>
            <a:r>
              <a:rPr lang="zh-TW" altLang="en-US" dirty="0" smtClean="0"/>
              <a:t>都需要有一個對應的</a:t>
            </a:r>
            <a:r>
              <a:rPr lang="en-US" altLang="zh-TW" dirty="0" smtClean="0"/>
              <a:t>crawler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2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AWS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要求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的時候必須指定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，所以沒辦法做</a:t>
            </a:r>
            <a:r>
              <a:rPr lang="en-US" altLang="zh-TW" dirty="0" smtClean="0"/>
              <a:t>abstraction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5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" y="575331"/>
            <a:ext cx="877374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4" y="506186"/>
            <a:ext cx="7853441" cy="35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AWS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要求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的時候必須指定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，所以沒辦法做</a:t>
            </a:r>
            <a:r>
              <a:rPr lang="en-US" altLang="zh-TW" dirty="0" smtClean="0"/>
              <a:t>abstraction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違反</a:t>
            </a:r>
            <a:r>
              <a:rPr lang="en-US" altLang="zh-TW" dirty="0" smtClean="0"/>
              <a:t>Single Responsibility Principle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Conformity monkey</a:t>
            </a:r>
            <a:r>
              <a:rPr lang="zh-TW" altLang="en-US" dirty="0" smtClean="0"/>
              <a:t>也是使用</a:t>
            </a:r>
            <a:r>
              <a:rPr lang="en-US" altLang="zh-TW" dirty="0" smtClean="0"/>
              <a:t>AWS-based crawler</a:t>
            </a:r>
            <a:r>
              <a:rPr lang="zh-TW" altLang="en-US" dirty="0" smtClean="0"/>
              <a:t>，為什麼</a:t>
            </a:r>
            <a:r>
              <a:rPr lang="en-US" altLang="zh-TW" dirty="0" smtClean="0"/>
              <a:t>Conformity monkey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Janitor monkey</a:t>
            </a:r>
            <a:r>
              <a:rPr lang="zh-TW" altLang="en-US" dirty="0" smtClean="0"/>
              <a:t>不共用</a:t>
            </a:r>
            <a:r>
              <a:rPr lang="en-US" altLang="zh-TW" dirty="0" smtClean="0"/>
              <a:t>AWS-based crawler?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Conformity monkey</a:t>
            </a:r>
            <a:r>
              <a:rPr lang="zh-TW" altLang="en-US" dirty="0" smtClean="0"/>
              <a:t>是以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做為基本工作單位，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Janitor monkey</a:t>
            </a:r>
            <a:r>
              <a:rPr lang="zh-TW" altLang="en-US" dirty="0" smtClean="0"/>
              <a:t>是以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做為基本工作單位。</a:t>
            </a:r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違反</a:t>
            </a:r>
            <a:r>
              <a:rPr lang="en-US" altLang="zh-TW" dirty="0" smtClean="0"/>
              <a:t>Single Responsibility Principle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7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988528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Arial Black" panose="020B0A04020102020204" pitchFamily="34" charset="0"/>
              </a:rPr>
              <a:t>Coding Style</a:t>
            </a:r>
            <a:br>
              <a:rPr lang="en" dirty="0" smtClean="0">
                <a:latin typeface="Arial Black" panose="020B0A04020102020204" pitchFamily="34" charset="0"/>
              </a:rPr>
            </a:br>
            <a:endParaRPr lang="en" sz="20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96647"/>
            <a:ext cx="892617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aseline="-25000" dirty="0" smtClean="0">
                <a:latin typeface="Arial Black" panose="020B0A04020102020204" pitchFamily="34" charset="0"/>
                <a:cs typeface="Miriam" panose="020B0502050101010101" pitchFamily="34" charset="-79"/>
              </a:rPr>
              <a:t>Objective</a:t>
            </a:r>
            <a:endParaRPr lang="en" baseline="-25000" dirty="0">
              <a:latin typeface="Arial Black" panose="020B0A04020102020204" pitchFamily="34" charset="0"/>
              <a:cs typeface="Miriam" panose="020B0502050101010101" pitchFamily="34" charset="-79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00"/>
                </a:solidFill>
                <a:latin typeface="Miriam" panose="020B0502050101010101" pitchFamily="34" charset="-79"/>
                <a:ea typeface="Calibri" charset="0"/>
                <a:cs typeface="Miriam" panose="020B0502050101010101" pitchFamily="34" charset="-79"/>
              </a:rPr>
              <a:t>Use AWS API or EDDA API to query data by either ID or region from cloud server, and transform them into list&lt;Cluster&gt; or list&lt;Resource&gt; type for Conformity monkey and Janitor monkey to use.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文件式註解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5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3" y="237807"/>
            <a:ext cx="732574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46" y="414105"/>
            <a:ext cx="6269054" cy="44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achieve?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AWS-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besed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:</a:t>
            </a:r>
          </a:p>
          <a:p>
            <a:r>
              <a:rPr lang="en-US" altLang="zh-TW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        take 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InstanceJanitorCrawler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as an example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EDDA-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besed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:</a:t>
            </a:r>
          </a:p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         take 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EDDAInstanceJanitorCrawler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as an example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6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AWS-based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66325"/>
            <a:ext cx="7727210" cy="31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9" y="136332"/>
            <a:ext cx="8517685" cy="49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EDDA-based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" y="155122"/>
            <a:ext cx="6851800" cy="43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4" y="143710"/>
            <a:ext cx="6320122" cy="4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191</Words>
  <Application>Microsoft Office PowerPoint</Application>
  <PresentationFormat>如螢幕大小 (16:9)</PresentationFormat>
  <Paragraphs>50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Open Sans</vt:lpstr>
      <vt:lpstr>PT Sans Narrow</vt:lpstr>
      <vt:lpstr>Arial</vt:lpstr>
      <vt:lpstr>Arial Black</vt:lpstr>
      <vt:lpstr>Calibri</vt:lpstr>
      <vt:lpstr>Miriam</vt:lpstr>
      <vt:lpstr>Wingdings</vt:lpstr>
      <vt:lpstr>tropic</vt:lpstr>
      <vt:lpstr>Crawler </vt:lpstr>
      <vt:lpstr>Objective</vt:lpstr>
      <vt:lpstr>Architecture</vt:lpstr>
      <vt:lpstr>How to achieve?</vt:lpstr>
      <vt:lpstr>AWS-based</vt:lpstr>
      <vt:lpstr>PowerPoint 簡報</vt:lpstr>
      <vt:lpstr>EDDA-based</vt:lpstr>
      <vt:lpstr>PowerPoint 簡報</vt:lpstr>
      <vt:lpstr>PowerPoint 簡報</vt:lpstr>
      <vt:lpstr>Architecture</vt:lpstr>
      <vt:lpstr>Question 1</vt:lpstr>
      <vt:lpstr>Answer 1</vt:lpstr>
      <vt:lpstr>PowerPoint 簡報</vt:lpstr>
      <vt:lpstr>PowerPoint 簡報</vt:lpstr>
      <vt:lpstr>Answer 1</vt:lpstr>
      <vt:lpstr>Question 2</vt:lpstr>
      <vt:lpstr>Answer 2</vt:lpstr>
      <vt:lpstr>Coding Style </vt:lpstr>
      <vt:lpstr>Logger</vt:lpstr>
      <vt:lpstr>文件式註解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GCYeh</dc:creator>
  <cp:lastModifiedBy>GCYeh</cp:lastModifiedBy>
  <cp:revision>56</cp:revision>
  <dcterms:modified xsi:type="dcterms:W3CDTF">2017-06-13T03:11:16Z</dcterms:modified>
</cp:coreProperties>
</file>