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85"/>
  </p:normalViewPr>
  <p:slideViewPr>
    <p:cSldViewPr snapToGrid="0" snapToObjects="1">
      <p:cViewPr>
        <p:scale>
          <a:sx n="94" d="100"/>
          <a:sy n="94" d="100"/>
        </p:scale>
        <p:origin x="416" y="5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notesMaster" Target="notesMasters/notesMaster1.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 Id="rId1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 name="Shape 6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Shape 11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8" name="Shape 11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Shape 12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4" name="Shape 12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Shape 12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0" name="Shape 13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Shape 13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6" name="Shape 13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0" name="Shape 7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Shape 7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6" name="Shape 7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Shape 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2" name="Shape 8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8" name="Shape 8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Shape 9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4" name="Shape 9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0" name="Shape 10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Shape 10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6" name="Shape 10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Shape 11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2" name="Shape 11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cxnSp>
        <p:nvCxnSpPr>
          <p:cNvPr id="10" name="Shape 10"/>
          <p:cNvCxnSpPr/>
          <p:nvPr/>
        </p:nvCxnSpPr>
        <p:spPr>
          <a:xfrm>
            <a:off x="7007735" y="3176887"/>
            <a:ext cx="562200" cy="0"/>
          </a:xfrm>
          <a:prstGeom prst="straightConnector1">
            <a:avLst/>
          </a:prstGeom>
          <a:noFill/>
          <a:ln w="76200" cap="flat" cmpd="sng">
            <a:solidFill>
              <a:schemeClr val="lt2"/>
            </a:solidFill>
            <a:prstDash val="solid"/>
            <a:round/>
            <a:headEnd type="none" w="med" len="med"/>
            <a:tailEnd type="none" w="med" len="med"/>
          </a:ln>
        </p:spPr>
      </p:cxnSp>
      <p:cxnSp>
        <p:nvCxnSpPr>
          <p:cNvPr id="11" name="Shape 11"/>
          <p:cNvCxnSpPr/>
          <p:nvPr/>
        </p:nvCxnSpPr>
        <p:spPr>
          <a:xfrm>
            <a:off x="1575034" y="3158251"/>
            <a:ext cx="562200" cy="0"/>
          </a:xfrm>
          <a:prstGeom prst="straightConnector1">
            <a:avLst/>
          </a:prstGeom>
          <a:noFill/>
          <a:ln w="76200" cap="flat" cmpd="sng">
            <a:solidFill>
              <a:schemeClr val="lt2"/>
            </a:solidFill>
            <a:prstDash val="solid"/>
            <a:round/>
            <a:headEnd type="none" w="med" len="med"/>
            <a:tailEnd type="none" w="med" len="med"/>
          </a:ln>
        </p:spPr>
      </p:cxnSp>
      <p:grpSp>
        <p:nvGrpSpPr>
          <p:cNvPr id="12" name="Shape 12"/>
          <p:cNvGrpSpPr/>
          <p:nvPr/>
        </p:nvGrpSpPr>
        <p:grpSpPr>
          <a:xfrm>
            <a:off x="1004144" y="1022025"/>
            <a:ext cx="7136667" cy="152400"/>
            <a:chOff x="1346428" y="1011300"/>
            <a:chExt cx="6452100" cy="152400"/>
          </a:xfrm>
        </p:grpSpPr>
        <p:cxnSp>
          <p:nvCxnSpPr>
            <p:cNvPr id="13" name="Shape 13"/>
            <p:cNvCxnSpPr/>
            <p:nvPr/>
          </p:nvCxnSpPr>
          <p:spPr>
            <a:xfrm rot="10800000">
              <a:off x="1346428" y="1011300"/>
              <a:ext cx="6452100" cy="0"/>
            </a:xfrm>
            <a:prstGeom prst="straightConnector1">
              <a:avLst/>
            </a:prstGeom>
            <a:noFill/>
            <a:ln w="76200" cap="flat" cmpd="sng">
              <a:solidFill>
                <a:schemeClr val="accent3"/>
              </a:solidFill>
              <a:prstDash val="solid"/>
              <a:round/>
              <a:headEnd type="none" w="med" len="med"/>
              <a:tailEnd type="none" w="med" len="med"/>
            </a:ln>
          </p:spPr>
        </p:cxnSp>
        <p:cxnSp>
          <p:nvCxnSpPr>
            <p:cNvPr id="14" name="Shape 14"/>
            <p:cNvCxnSpPr/>
            <p:nvPr/>
          </p:nvCxnSpPr>
          <p:spPr>
            <a:xfrm rot="10800000">
              <a:off x="1346428" y="1163700"/>
              <a:ext cx="6452100" cy="0"/>
            </a:xfrm>
            <a:prstGeom prst="straightConnector1">
              <a:avLst/>
            </a:prstGeom>
            <a:noFill/>
            <a:ln w="9525" cap="flat" cmpd="sng">
              <a:solidFill>
                <a:schemeClr val="accent3"/>
              </a:solidFill>
              <a:prstDash val="solid"/>
              <a:round/>
              <a:headEnd type="none" w="med" len="med"/>
              <a:tailEnd type="none" w="med" len="med"/>
            </a:ln>
          </p:spPr>
        </p:cxnSp>
      </p:grpSp>
      <p:grpSp>
        <p:nvGrpSpPr>
          <p:cNvPr id="15" name="Shape 15"/>
          <p:cNvGrpSpPr/>
          <p:nvPr/>
        </p:nvGrpSpPr>
        <p:grpSpPr>
          <a:xfrm>
            <a:off x="1004151" y="3969100"/>
            <a:ext cx="7136667" cy="152400"/>
            <a:chOff x="1346435" y="3969087"/>
            <a:chExt cx="6452100" cy="152400"/>
          </a:xfrm>
        </p:grpSpPr>
        <p:cxnSp>
          <p:nvCxnSpPr>
            <p:cNvPr id="16" name="Shape 16"/>
            <p:cNvCxnSpPr/>
            <p:nvPr/>
          </p:nvCxnSpPr>
          <p:spPr>
            <a:xfrm>
              <a:off x="1346435" y="4121487"/>
              <a:ext cx="6452100" cy="0"/>
            </a:xfrm>
            <a:prstGeom prst="straightConnector1">
              <a:avLst/>
            </a:prstGeom>
            <a:noFill/>
            <a:ln w="76200" cap="flat" cmpd="sng">
              <a:solidFill>
                <a:schemeClr val="accent3"/>
              </a:solidFill>
              <a:prstDash val="solid"/>
              <a:round/>
              <a:headEnd type="none" w="med" len="med"/>
              <a:tailEnd type="none" w="med" len="med"/>
            </a:ln>
          </p:spPr>
        </p:cxnSp>
        <p:cxnSp>
          <p:nvCxnSpPr>
            <p:cNvPr id="17" name="Shape 17"/>
            <p:cNvCxnSpPr/>
            <p:nvPr/>
          </p:nvCxnSpPr>
          <p:spPr>
            <a:xfrm>
              <a:off x="1346435" y="3969087"/>
              <a:ext cx="6452100" cy="0"/>
            </a:xfrm>
            <a:prstGeom prst="straightConnector1">
              <a:avLst/>
            </a:prstGeom>
            <a:noFill/>
            <a:ln w="9525" cap="flat" cmpd="sng">
              <a:solidFill>
                <a:schemeClr val="accent3"/>
              </a:solidFill>
              <a:prstDash val="solid"/>
              <a:round/>
              <a:headEnd type="none" w="med" len="med"/>
              <a:tailEnd type="none" w="med" len="med"/>
            </a:ln>
          </p:spPr>
        </p:cxnSp>
      </p:grpSp>
      <p:sp>
        <p:nvSpPr>
          <p:cNvPr id="18" name="Shape 18"/>
          <p:cNvSpPr txBox="1">
            <a:spLocks noGrp="1"/>
          </p:cNvSpPr>
          <p:nvPr>
            <p:ph type="ctrTitle"/>
          </p:nvPr>
        </p:nvSpPr>
        <p:spPr>
          <a:xfrm>
            <a:off x="1004150" y="1751764"/>
            <a:ext cx="7136700" cy="1022400"/>
          </a:xfrm>
          <a:prstGeom prst="rect">
            <a:avLst/>
          </a:prstGeom>
        </p:spPr>
        <p:txBody>
          <a:bodyPr lIns="91425" tIns="91425" rIns="91425" bIns="91425" anchor="b" anchorCtr="0"/>
          <a:lstStyle>
            <a:lvl1pPr lvl="0" algn="ctr">
              <a:spcBef>
                <a:spcPts val="0"/>
              </a:spcBef>
              <a:buSzPct val="100000"/>
              <a:defRPr sz="5400"/>
            </a:lvl1pPr>
            <a:lvl2pPr lvl="1" algn="ctr">
              <a:spcBef>
                <a:spcPts val="0"/>
              </a:spcBef>
              <a:buSzPct val="100000"/>
              <a:defRPr sz="5400"/>
            </a:lvl2pPr>
            <a:lvl3pPr lvl="2" algn="ctr">
              <a:spcBef>
                <a:spcPts val="0"/>
              </a:spcBef>
              <a:buSzPct val="100000"/>
              <a:defRPr sz="5400"/>
            </a:lvl3pPr>
            <a:lvl4pPr lvl="3" algn="ctr">
              <a:spcBef>
                <a:spcPts val="0"/>
              </a:spcBef>
              <a:buSzPct val="100000"/>
              <a:defRPr sz="5400"/>
            </a:lvl4pPr>
            <a:lvl5pPr lvl="4" algn="ctr">
              <a:spcBef>
                <a:spcPts val="0"/>
              </a:spcBef>
              <a:buSzPct val="100000"/>
              <a:defRPr sz="5400"/>
            </a:lvl5pPr>
            <a:lvl6pPr lvl="5" algn="ctr">
              <a:spcBef>
                <a:spcPts val="0"/>
              </a:spcBef>
              <a:buSzPct val="100000"/>
              <a:defRPr sz="5400"/>
            </a:lvl6pPr>
            <a:lvl7pPr lvl="6" algn="ctr">
              <a:spcBef>
                <a:spcPts val="0"/>
              </a:spcBef>
              <a:buSzPct val="100000"/>
              <a:defRPr sz="5400"/>
            </a:lvl7pPr>
            <a:lvl8pPr lvl="7" algn="ctr">
              <a:spcBef>
                <a:spcPts val="0"/>
              </a:spcBef>
              <a:buSzPct val="100000"/>
              <a:defRPr sz="5400"/>
            </a:lvl8pPr>
            <a:lvl9pPr lvl="8" algn="ctr">
              <a:spcBef>
                <a:spcPts val="0"/>
              </a:spcBef>
              <a:buSzPct val="100000"/>
              <a:defRPr sz="5400"/>
            </a:lvl9pPr>
          </a:lstStyle>
          <a:p>
            <a:endParaRPr/>
          </a:p>
        </p:txBody>
      </p:sp>
      <p:sp>
        <p:nvSpPr>
          <p:cNvPr id="19" name="Shape 19"/>
          <p:cNvSpPr txBox="1">
            <a:spLocks noGrp="1"/>
          </p:cNvSpPr>
          <p:nvPr>
            <p:ph type="subTitle" idx="1"/>
          </p:nvPr>
        </p:nvSpPr>
        <p:spPr>
          <a:xfrm>
            <a:off x="2137225" y="2850039"/>
            <a:ext cx="4870500" cy="7926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400"/>
            </a:lvl1pPr>
            <a:lvl2pPr lvl="1" algn="ctr">
              <a:lnSpc>
                <a:spcPct val="100000"/>
              </a:lnSpc>
              <a:spcBef>
                <a:spcPts val="0"/>
              </a:spcBef>
              <a:spcAft>
                <a:spcPts val="0"/>
              </a:spcAft>
              <a:buSzPct val="100000"/>
              <a:buNone/>
              <a:defRPr sz="2400"/>
            </a:lvl2pPr>
            <a:lvl3pPr lvl="2" algn="ctr">
              <a:lnSpc>
                <a:spcPct val="100000"/>
              </a:lnSpc>
              <a:spcBef>
                <a:spcPts val="0"/>
              </a:spcBef>
              <a:spcAft>
                <a:spcPts val="0"/>
              </a:spcAft>
              <a:buSzPct val="100000"/>
              <a:buNone/>
              <a:defRPr sz="2400"/>
            </a:lvl3pPr>
            <a:lvl4pPr lvl="3" algn="ctr">
              <a:lnSpc>
                <a:spcPct val="100000"/>
              </a:lnSpc>
              <a:spcBef>
                <a:spcPts val="0"/>
              </a:spcBef>
              <a:spcAft>
                <a:spcPts val="0"/>
              </a:spcAft>
              <a:buSzPct val="100000"/>
              <a:buNone/>
              <a:defRPr sz="2400"/>
            </a:lvl4pPr>
            <a:lvl5pPr lvl="4" algn="ctr">
              <a:lnSpc>
                <a:spcPct val="100000"/>
              </a:lnSpc>
              <a:spcBef>
                <a:spcPts val="0"/>
              </a:spcBef>
              <a:spcAft>
                <a:spcPts val="0"/>
              </a:spcAft>
              <a:buSzPct val="100000"/>
              <a:buNone/>
              <a:defRPr sz="2400"/>
            </a:lvl5pPr>
            <a:lvl6pPr lvl="5" algn="ctr">
              <a:lnSpc>
                <a:spcPct val="100000"/>
              </a:lnSpc>
              <a:spcBef>
                <a:spcPts val="0"/>
              </a:spcBef>
              <a:spcAft>
                <a:spcPts val="0"/>
              </a:spcAft>
              <a:buSzPct val="100000"/>
              <a:buNone/>
              <a:defRPr sz="2400"/>
            </a:lvl6pPr>
            <a:lvl7pPr lvl="6" algn="ctr">
              <a:lnSpc>
                <a:spcPct val="100000"/>
              </a:lnSpc>
              <a:spcBef>
                <a:spcPts val="0"/>
              </a:spcBef>
              <a:spcAft>
                <a:spcPts val="0"/>
              </a:spcAft>
              <a:buSzPct val="100000"/>
              <a:buNone/>
              <a:defRPr sz="2400"/>
            </a:lvl7pPr>
            <a:lvl8pPr lvl="7" algn="ctr">
              <a:lnSpc>
                <a:spcPct val="100000"/>
              </a:lnSpc>
              <a:spcBef>
                <a:spcPts val="0"/>
              </a:spcBef>
              <a:spcAft>
                <a:spcPts val="0"/>
              </a:spcAft>
              <a:buSzPct val="100000"/>
              <a:buNone/>
              <a:defRPr sz="2400"/>
            </a:lvl8pPr>
            <a:lvl9pPr lvl="8" algn="ctr">
              <a:lnSpc>
                <a:spcPct val="100000"/>
              </a:lnSpc>
              <a:spcBef>
                <a:spcPts val="0"/>
              </a:spcBef>
              <a:spcAft>
                <a:spcPts val="0"/>
              </a:spcAft>
              <a:buSzPct val="100000"/>
              <a:buNone/>
              <a:defRPr sz="2400"/>
            </a:lvl9pPr>
          </a:lstStyle>
          <a:p>
            <a:endParaRPr/>
          </a:p>
        </p:txBody>
      </p:sp>
      <p:sp>
        <p:nvSpPr>
          <p:cNvPr id="20" name="Shape 20"/>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55"/>
        <p:cNvGrpSpPr/>
        <p:nvPr/>
      </p:nvGrpSpPr>
      <p:grpSpPr>
        <a:xfrm>
          <a:off x="0" y="0"/>
          <a:ext cx="0" cy="0"/>
          <a:chOff x="0" y="0"/>
          <a:chExt cx="0" cy="0"/>
        </a:xfrm>
      </p:grpSpPr>
      <p:sp>
        <p:nvSpPr>
          <p:cNvPr id="56" name="Shape 56"/>
          <p:cNvSpPr/>
          <p:nvPr/>
        </p:nvSpPr>
        <p:spPr>
          <a:xfrm>
            <a:off x="-75" y="5045700"/>
            <a:ext cx="9144000" cy="97800"/>
          </a:xfrm>
          <a:prstGeom prst="rect">
            <a:avLst/>
          </a:prstGeom>
          <a:solidFill>
            <a:schemeClr val="lt2"/>
          </a:solidFill>
          <a:ln>
            <a:noFill/>
          </a:ln>
        </p:spPr>
        <p:txBody>
          <a:bodyPr lIns="91425" tIns="91425" rIns="91425" bIns="91425" anchor="ctr" anchorCtr="0">
            <a:noAutofit/>
          </a:bodyPr>
          <a:lstStyle/>
          <a:p>
            <a:pPr lvl="0">
              <a:spcBef>
                <a:spcPts val="0"/>
              </a:spcBef>
              <a:buNone/>
            </a:pPr>
            <a:endParaRPr/>
          </a:p>
        </p:txBody>
      </p:sp>
      <p:sp>
        <p:nvSpPr>
          <p:cNvPr id="57" name="Shape 57"/>
          <p:cNvSpPr txBox="1">
            <a:spLocks noGrp="1"/>
          </p:cNvSpPr>
          <p:nvPr>
            <p:ph type="title"/>
          </p:nvPr>
        </p:nvSpPr>
        <p:spPr>
          <a:xfrm>
            <a:off x="311700" y="1304850"/>
            <a:ext cx="8520600" cy="1538400"/>
          </a:xfrm>
          <a:prstGeom prst="rect">
            <a:avLst/>
          </a:prstGeom>
        </p:spPr>
        <p:txBody>
          <a:bodyPr lIns="91425" tIns="91425" rIns="91425" bIns="91425" anchor="ctr" anchorCtr="0"/>
          <a:lstStyle>
            <a:lvl1pPr lvl="0" algn="ctr">
              <a:spcBef>
                <a:spcPts val="0"/>
              </a:spcBef>
              <a:buClr>
                <a:schemeClr val="accent3"/>
              </a:buClr>
              <a:buSzPct val="100000"/>
              <a:defRPr sz="13000">
                <a:solidFill>
                  <a:schemeClr val="accent3"/>
                </a:solidFill>
              </a:defRPr>
            </a:lvl1pPr>
            <a:lvl2pPr lvl="1" algn="ctr">
              <a:spcBef>
                <a:spcPts val="0"/>
              </a:spcBef>
              <a:buClr>
                <a:schemeClr val="accent3"/>
              </a:buClr>
              <a:buSzPct val="100000"/>
              <a:defRPr sz="13000">
                <a:solidFill>
                  <a:schemeClr val="accent3"/>
                </a:solidFill>
              </a:defRPr>
            </a:lvl2pPr>
            <a:lvl3pPr lvl="2" algn="ctr">
              <a:spcBef>
                <a:spcPts val="0"/>
              </a:spcBef>
              <a:buClr>
                <a:schemeClr val="accent3"/>
              </a:buClr>
              <a:buSzPct val="100000"/>
              <a:defRPr sz="13000">
                <a:solidFill>
                  <a:schemeClr val="accent3"/>
                </a:solidFill>
              </a:defRPr>
            </a:lvl3pPr>
            <a:lvl4pPr lvl="3" algn="ctr">
              <a:spcBef>
                <a:spcPts val="0"/>
              </a:spcBef>
              <a:buClr>
                <a:schemeClr val="accent3"/>
              </a:buClr>
              <a:buSzPct val="100000"/>
              <a:defRPr sz="13000">
                <a:solidFill>
                  <a:schemeClr val="accent3"/>
                </a:solidFill>
              </a:defRPr>
            </a:lvl4pPr>
            <a:lvl5pPr lvl="4" algn="ctr">
              <a:spcBef>
                <a:spcPts val="0"/>
              </a:spcBef>
              <a:buClr>
                <a:schemeClr val="accent3"/>
              </a:buClr>
              <a:buSzPct val="100000"/>
              <a:defRPr sz="13000">
                <a:solidFill>
                  <a:schemeClr val="accent3"/>
                </a:solidFill>
              </a:defRPr>
            </a:lvl5pPr>
            <a:lvl6pPr lvl="5" algn="ctr">
              <a:spcBef>
                <a:spcPts val="0"/>
              </a:spcBef>
              <a:buClr>
                <a:schemeClr val="accent3"/>
              </a:buClr>
              <a:buSzPct val="100000"/>
              <a:defRPr sz="13000">
                <a:solidFill>
                  <a:schemeClr val="accent3"/>
                </a:solidFill>
              </a:defRPr>
            </a:lvl6pPr>
            <a:lvl7pPr lvl="6" algn="ctr">
              <a:spcBef>
                <a:spcPts val="0"/>
              </a:spcBef>
              <a:buClr>
                <a:schemeClr val="accent3"/>
              </a:buClr>
              <a:buSzPct val="100000"/>
              <a:defRPr sz="13000">
                <a:solidFill>
                  <a:schemeClr val="accent3"/>
                </a:solidFill>
              </a:defRPr>
            </a:lvl7pPr>
            <a:lvl8pPr lvl="7" algn="ctr">
              <a:spcBef>
                <a:spcPts val="0"/>
              </a:spcBef>
              <a:buClr>
                <a:schemeClr val="accent3"/>
              </a:buClr>
              <a:buSzPct val="100000"/>
              <a:defRPr sz="13000">
                <a:solidFill>
                  <a:schemeClr val="accent3"/>
                </a:solidFill>
              </a:defRPr>
            </a:lvl8pPr>
            <a:lvl9pPr lvl="8" algn="ctr">
              <a:spcBef>
                <a:spcPts val="0"/>
              </a:spcBef>
              <a:buClr>
                <a:schemeClr val="accent3"/>
              </a:buClr>
              <a:buSzPct val="100000"/>
              <a:defRPr sz="13000">
                <a:solidFill>
                  <a:schemeClr val="accent3"/>
                </a:solidFill>
              </a:defRPr>
            </a:lvl9pPr>
          </a:lstStyle>
          <a:p>
            <a:endParaRPr/>
          </a:p>
        </p:txBody>
      </p:sp>
      <p:sp>
        <p:nvSpPr>
          <p:cNvPr id="58" name="Shape 58"/>
          <p:cNvSpPr txBox="1">
            <a:spLocks noGrp="1"/>
          </p:cNvSpPr>
          <p:nvPr>
            <p:ph type="body" idx="1"/>
          </p:nvPr>
        </p:nvSpPr>
        <p:spPr>
          <a:xfrm>
            <a:off x="311700" y="2995650"/>
            <a:ext cx="8520600" cy="1071600"/>
          </a:xfrm>
          <a:prstGeom prst="rect">
            <a:avLst/>
          </a:prstGeom>
        </p:spPr>
        <p:txBody>
          <a:bodyPr lIns="91425" tIns="91425" rIns="91425" bIns="91425" anchor="t" anchorCtr="0"/>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a:endParaRPr/>
          </a:p>
        </p:txBody>
      </p:sp>
      <p:sp>
        <p:nvSpPr>
          <p:cNvPr id="59" name="Shape 59"/>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60"/>
        <p:cNvGrpSpPr/>
        <p:nvPr/>
      </p:nvGrpSpPr>
      <p:grpSpPr>
        <a:xfrm>
          <a:off x="0" y="0"/>
          <a:ext cx="0" cy="0"/>
          <a:chOff x="0" y="0"/>
          <a:chExt cx="0" cy="0"/>
        </a:xfrm>
      </p:grpSpPr>
      <p:sp>
        <p:nvSpPr>
          <p:cNvPr id="61" name="Shape 61"/>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21"/>
        <p:cNvGrpSpPr/>
        <p:nvPr/>
      </p:nvGrpSpPr>
      <p:grpSpPr>
        <a:xfrm>
          <a:off x="0" y="0"/>
          <a:ext cx="0" cy="0"/>
          <a:chOff x="0" y="0"/>
          <a:chExt cx="0" cy="0"/>
        </a:xfrm>
      </p:grpSpPr>
      <p:sp>
        <p:nvSpPr>
          <p:cNvPr id="22" name="Shape 22"/>
          <p:cNvSpPr/>
          <p:nvPr/>
        </p:nvSpPr>
        <p:spPr>
          <a:xfrm>
            <a:off x="-50" y="2571900"/>
            <a:ext cx="9144000" cy="2571600"/>
          </a:xfrm>
          <a:prstGeom prst="rect">
            <a:avLst/>
          </a:prstGeom>
          <a:solidFill>
            <a:schemeClr val="accent3"/>
          </a:solidFill>
          <a:ln>
            <a:noFill/>
          </a:ln>
        </p:spPr>
        <p:txBody>
          <a:bodyPr lIns="91425" tIns="91425" rIns="91425" bIns="91425" anchor="ctr" anchorCtr="0">
            <a:noAutofit/>
          </a:bodyPr>
          <a:lstStyle/>
          <a:p>
            <a:pPr lvl="0">
              <a:spcBef>
                <a:spcPts val="0"/>
              </a:spcBef>
              <a:buNone/>
            </a:pPr>
            <a:endParaRPr/>
          </a:p>
        </p:txBody>
      </p:sp>
      <p:sp>
        <p:nvSpPr>
          <p:cNvPr id="23" name="Shape 23"/>
          <p:cNvSpPr txBox="1">
            <a:spLocks noGrp="1"/>
          </p:cNvSpPr>
          <p:nvPr>
            <p:ph type="title"/>
          </p:nvPr>
        </p:nvSpPr>
        <p:spPr>
          <a:xfrm>
            <a:off x="311700" y="814800"/>
            <a:ext cx="8571300" cy="942000"/>
          </a:xfrm>
          <a:prstGeom prst="rect">
            <a:avLst/>
          </a:prstGeom>
        </p:spPr>
        <p:txBody>
          <a:bodyPr lIns="91425" tIns="91425" rIns="91425" bIns="91425" anchor="ctr" anchorCtr="0"/>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a:endParaRPr/>
          </a:p>
        </p:txBody>
      </p:sp>
      <p:sp>
        <p:nvSpPr>
          <p:cNvPr id="24" name="Shape 2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lt1"/>
                </a:solidFill>
              </a:rPr>
              <a:t>‹#›</a:t>
            </a:fld>
            <a:endParaRPr lang="en">
              <a:solidFill>
                <a:schemeClr val="lt1"/>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25"/>
        <p:cNvGrpSpPr/>
        <p:nvPr/>
      </p:nvGrpSpPr>
      <p:grpSpPr>
        <a:xfrm>
          <a:off x="0" y="0"/>
          <a:ext cx="0" cy="0"/>
          <a:chOff x="0" y="0"/>
          <a:chExt cx="0" cy="0"/>
        </a:xfrm>
      </p:grpSpPr>
      <p:sp>
        <p:nvSpPr>
          <p:cNvPr id="26" name="Shape 26"/>
          <p:cNvSpPr/>
          <p:nvPr/>
        </p:nvSpPr>
        <p:spPr>
          <a:xfrm>
            <a:off x="-75" y="5045700"/>
            <a:ext cx="9144000" cy="97800"/>
          </a:xfrm>
          <a:prstGeom prst="rect">
            <a:avLst/>
          </a:prstGeom>
          <a:solidFill>
            <a:schemeClr val="accent3"/>
          </a:solidFill>
          <a:ln>
            <a:noFill/>
          </a:ln>
        </p:spPr>
        <p:txBody>
          <a:bodyPr lIns="91425" tIns="91425" rIns="91425" bIns="91425" anchor="ctr" anchorCtr="0">
            <a:noAutofit/>
          </a:bodyPr>
          <a:lstStyle/>
          <a:p>
            <a:pPr lvl="0">
              <a:spcBef>
                <a:spcPts val="0"/>
              </a:spcBef>
              <a:buNone/>
            </a:pPr>
            <a:endParaRPr/>
          </a:p>
        </p:txBody>
      </p:sp>
      <p:sp>
        <p:nvSpPr>
          <p:cNvPr id="27" name="Shape 27"/>
          <p:cNvSpPr txBox="1">
            <a:spLocks noGrp="1"/>
          </p:cNvSpPr>
          <p:nvPr>
            <p:ph type="title"/>
          </p:nvPr>
        </p:nvSpPr>
        <p:spPr>
          <a:xfrm>
            <a:off x="311700" y="445025"/>
            <a:ext cx="8520600" cy="7074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8" name="Shape 28"/>
          <p:cNvSpPr txBox="1">
            <a:spLocks noGrp="1"/>
          </p:cNvSpPr>
          <p:nvPr>
            <p:ph type="body" idx="1"/>
          </p:nvPr>
        </p:nvSpPr>
        <p:spPr>
          <a:xfrm>
            <a:off x="311700" y="1266325"/>
            <a:ext cx="8520600" cy="330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9" name="Shape 29"/>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311700" y="445025"/>
            <a:ext cx="8520600" cy="7074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2" name="Shape 32"/>
          <p:cNvSpPr txBox="1">
            <a:spLocks noGrp="1"/>
          </p:cNvSpPr>
          <p:nvPr>
            <p:ph type="body" idx="1"/>
          </p:nvPr>
        </p:nvSpPr>
        <p:spPr>
          <a:xfrm>
            <a:off x="311700" y="1266175"/>
            <a:ext cx="3999900" cy="33027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33" name="Shape 33"/>
          <p:cNvSpPr txBox="1">
            <a:spLocks noGrp="1"/>
          </p:cNvSpPr>
          <p:nvPr>
            <p:ph type="body" idx="2"/>
          </p:nvPr>
        </p:nvSpPr>
        <p:spPr>
          <a:xfrm>
            <a:off x="4832400" y="1266175"/>
            <a:ext cx="3999900" cy="33027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34" name="Shape 3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35"/>
        <p:cNvGrpSpPr/>
        <p:nvPr/>
      </p:nvGrpSpPr>
      <p:grpSpPr>
        <a:xfrm>
          <a:off x="0" y="0"/>
          <a:ext cx="0" cy="0"/>
          <a:chOff x="0" y="0"/>
          <a:chExt cx="0" cy="0"/>
        </a:xfrm>
      </p:grpSpPr>
      <p:sp>
        <p:nvSpPr>
          <p:cNvPr id="36" name="Shape 36"/>
          <p:cNvSpPr txBox="1">
            <a:spLocks noGrp="1"/>
          </p:cNvSpPr>
          <p:nvPr>
            <p:ph type="title"/>
          </p:nvPr>
        </p:nvSpPr>
        <p:spPr>
          <a:xfrm>
            <a:off x="311700" y="445025"/>
            <a:ext cx="8520600" cy="7074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7" name="Shape 37"/>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38"/>
        <p:cNvGrpSpPr/>
        <p:nvPr/>
      </p:nvGrpSpPr>
      <p:grpSpPr>
        <a:xfrm>
          <a:off x="0" y="0"/>
          <a:ext cx="0" cy="0"/>
          <a:chOff x="0" y="0"/>
          <a:chExt cx="0" cy="0"/>
        </a:xfrm>
      </p:grpSpPr>
      <p:sp>
        <p:nvSpPr>
          <p:cNvPr id="39" name="Shape 39"/>
          <p:cNvSpPr txBox="1">
            <a:spLocks noGrp="1"/>
          </p:cNvSpPr>
          <p:nvPr>
            <p:ph type="title"/>
          </p:nvPr>
        </p:nvSpPr>
        <p:spPr>
          <a:xfrm>
            <a:off x="311700" y="555600"/>
            <a:ext cx="2808000" cy="755700"/>
          </a:xfrm>
          <a:prstGeom prst="rect">
            <a:avLst/>
          </a:prstGeom>
        </p:spPr>
        <p:txBody>
          <a:bodyPr lIns="91425" tIns="91425" rIns="91425" bIns="91425" anchor="b" anchorCtr="0"/>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40" name="Shape 40"/>
          <p:cNvSpPr txBox="1">
            <a:spLocks noGrp="1"/>
          </p:cNvSpPr>
          <p:nvPr>
            <p:ph type="body" idx="1"/>
          </p:nvPr>
        </p:nvSpPr>
        <p:spPr>
          <a:xfrm>
            <a:off x="311700" y="1389600"/>
            <a:ext cx="2808000" cy="3179400"/>
          </a:xfrm>
          <a:prstGeom prst="rect">
            <a:avLst/>
          </a:prstGeom>
        </p:spPr>
        <p:txBody>
          <a:bodyPr lIns="91425" tIns="91425" rIns="91425" bIns="91425" anchor="t" anchorCtr="0"/>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41" name="Shape 41"/>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bg>
      <p:bgPr>
        <a:solidFill>
          <a:schemeClr val="accent6"/>
        </a:solidFill>
        <a:effectLst/>
      </p:bgPr>
    </p:bg>
    <p:spTree>
      <p:nvGrpSpPr>
        <p:cNvPr id="1" name="Shape 42"/>
        <p:cNvGrpSpPr/>
        <p:nvPr/>
      </p:nvGrpSpPr>
      <p:grpSpPr>
        <a:xfrm>
          <a:off x="0" y="0"/>
          <a:ext cx="0" cy="0"/>
          <a:chOff x="0" y="0"/>
          <a:chExt cx="0" cy="0"/>
        </a:xfrm>
      </p:grpSpPr>
      <p:sp>
        <p:nvSpPr>
          <p:cNvPr id="43" name="Shape 43"/>
          <p:cNvSpPr txBox="1">
            <a:spLocks noGrp="1"/>
          </p:cNvSpPr>
          <p:nvPr>
            <p:ph type="title"/>
          </p:nvPr>
        </p:nvSpPr>
        <p:spPr>
          <a:xfrm>
            <a:off x="490250" y="526350"/>
            <a:ext cx="5613600" cy="4090800"/>
          </a:xfrm>
          <a:prstGeom prst="rect">
            <a:avLst/>
          </a:prstGeom>
        </p:spPr>
        <p:txBody>
          <a:bodyPr lIns="91425" tIns="91425" rIns="91425" bIns="91425" anchor="ctr" anchorCtr="0"/>
          <a:lstStyle>
            <a:lvl1pPr lvl="0">
              <a:spcBef>
                <a:spcPts val="0"/>
              </a:spcBef>
              <a:buClr>
                <a:schemeClr val="dk2"/>
              </a:buClr>
              <a:buSzPct val="100000"/>
              <a:defRPr sz="5400" b="0">
                <a:solidFill>
                  <a:schemeClr val="dk2"/>
                </a:solidFill>
              </a:defRPr>
            </a:lvl1pPr>
            <a:lvl2pPr lvl="1">
              <a:spcBef>
                <a:spcPts val="0"/>
              </a:spcBef>
              <a:buClr>
                <a:schemeClr val="dk2"/>
              </a:buClr>
              <a:buSzPct val="100000"/>
              <a:defRPr sz="5400" b="0">
                <a:solidFill>
                  <a:schemeClr val="dk2"/>
                </a:solidFill>
              </a:defRPr>
            </a:lvl2pPr>
            <a:lvl3pPr lvl="2">
              <a:spcBef>
                <a:spcPts val="0"/>
              </a:spcBef>
              <a:buClr>
                <a:schemeClr val="dk2"/>
              </a:buClr>
              <a:buSzPct val="100000"/>
              <a:defRPr sz="5400" b="0">
                <a:solidFill>
                  <a:schemeClr val="dk2"/>
                </a:solidFill>
              </a:defRPr>
            </a:lvl3pPr>
            <a:lvl4pPr lvl="3">
              <a:spcBef>
                <a:spcPts val="0"/>
              </a:spcBef>
              <a:buClr>
                <a:schemeClr val="dk2"/>
              </a:buClr>
              <a:buSzPct val="100000"/>
              <a:defRPr sz="5400" b="0">
                <a:solidFill>
                  <a:schemeClr val="dk2"/>
                </a:solidFill>
              </a:defRPr>
            </a:lvl4pPr>
            <a:lvl5pPr lvl="4">
              <a:spcBef>
                <a:spcPts val="0"/>
              </a:spcBef>
              <a:buClr>
                <a:schemeClr val="dk2"/>
              </a:buClr>
              <a:buSzPct val="100000"/>
              <a:defRPr sz="5400" b="0">
                <a:solidFill>
                  <a:schemeClr val="dk2"/>
                </a:solidFill>
              </a:defRPr>
            </a:lvl5pPr>
            <a:lvl6pPr lvl="5">
              <a:spcBef>
                <a:spcPts val="0"/>
              </a:spcBef>
              <a:buClr>
                <a:schemeClr val="dk2"/>
              </a:buClr>
              <a:buSzPct val="100000"/>
              <a:defRPr sz="5400" b="0">
                <a:solidFill>
                  <a:schemeClr val="dk2"/>
                </a:solidFill>
              </a:defRPr>
            </a:lvl6pPr>
            <a:lvl7pPr lvl="6">
              <a:spcBef>
                <a:spcPts val="0"/>
              </a:spcBef>
              <a:buClr>
                <a:schemeClr val="dk2"/>
              </a:buClr>
              <a:buSzPct val="100000"/>
              <a:defRPr sz="5400" b="0">
                <a:solidFill>
                  <a:schemeClr val="dk2"/>
                </a:solidFill>
              </a:defRPr>
            </a:lvl7pPr>
            <a:lvl8pPr lvl="7">
              <a:spcBef>
                <a:spcPts val="0"/>
              </a:spcBef>
              <a:buClr>
                <a:schemeClr val="dk2"/>
              </a:buClr>
              <a:buSzPct val="100000"/>
              <a:defRPr sz="5400" b="0">
                <a:solidFill>
                  <a:schemeClr val="dk2"/>
                </a:solidFill>
              </a:defRPr>
            </a:lvl8pPr>
            <a:lvl9pPr lvl="8">
              <a:spcBef>
                <a:spcPts val="0"/>
              </a:spcBef>
              <a:buClr>
                <a:schemeClr val="dk2"/>
              </a:buClr>
              <a:buSzPct val="100000"/>
              <a:defRPr sz="5400" b="0">
                <a:solidFill>
                  <a:schemeClr val="dk2"/>
                </a:solidFill>
              </a:defRPr>
            </a:lvl9pPr>
          </a:lstStyle>
          <a:p>
            <a:endParaRPr/>
          </a:p>
        </p:txBody>
      </p:sp>
      <p:sp>
        <p:nvSpPr>
          <p:cNvPr id="44" name="Shape 4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45"/>
        <p:cNvGrpSpPr/>
        <p:nvPr/>
      </p:nvGrpSpPr>
      <p:grpSpPr>
        <a:xfrm>
          <a:off x="0" y="0"/>
          <a:ext cx="0" cy="0"/>
          <a:chOff x="0" y="0"/>
          <a:chExt cx="0" cy="0"/>
        </a:xfrm>
      </p:grpSpPr>
      <p:sp>
        <p:nvSpPr>
          <p:cNvPr id="46" name="Shape 46"/>
          <p:cNvSpPr/>
          <p:nvPr/>
        </p:nvSpPr>
        <p:spPr>
          <a:xfrm>
            <a:off x="4572000" y="0"/>
            <a:ext cx="4572000" cy="5143500"/>
          </a:xfrm>
          <a:prstGeom prst="rect">
            <a:avLst/>
          </a:prstGeom>
          <a:solidFill>
            <a:schemeClr val="accent3"/>
          </a:solidFill>
          <a:ln>
            <a:noFill/>
          </a:ln>
        </p:spPr>
        <p:txBody>
          <a:bodyPr lIns="91425" tIns="91425" rIns="91425" bIns="91425" anchor="ctr" anchorCtr="0">
            <a:noAutofit/>
          </a:bodyPr>
          <a:lstStyle/>
          <a:p>
            <a:pPr lvl="0">
              <a:spcBef>
                <a:spcPts val="0"/>
              </a:spcBef>
              <a:buNone/>
            </a:pPr>
            <a:endParaRPr/>
          </a:p>
        </p:txBody>
      </p:sp>
      <p:cxnSp>
        <p:nvCxnSpPr>
          <p:cNvPr id="47" name="Shape 47"/>
          <p:cNvCxnSpPr/>
          <p:nvPr/>
        </p:nvCxnSpPr>
        <p:spPr>
          <a:xfrm>
            <a:off x="5029675" y="4495500"/>
            <a:ext cx="468300" cy="0"/>
          </a:xfrm>
          <a:prstGeom prst="straightConnector1">
            <a:avLst/>
          </a:prstGeom>
          <a:noFill/>
          <a:ln w="19050" cap="flat" cmpd="sng">
            <a:solidFill>
              <a:schemeClr val="lt1"/>
            </a:solidFill>
            <a:prstDash val="solid"/>
            <a:round/>
            <a:headEnd type="none" w="med" len="med"/>
            <a:tailEnd type="none" w="med" len="med"/>
          </a:ln>
        </p:spPr>
      </p:cxnSp>
      <p:sp>
        <p:nvSpPr>
          <p:cNvPr id="48" name="Shape 48"/>
          <p:cNvSpPr txBox="1">
            <a:spLocks noGrp="1"/>
          </p:cNvSpPr>
          <p:nvPr>
            <p:ph type="title"/>
          </p:nvPr>
        </p:nvSpPr>
        <p:spPr>
          <a:xfrm>
            <a:off x="265500" y="1039675"/>
            <a:ext cx="4045200" cy="1675800"/>
          </a:xfrm>
          <a:prstGeom prst="rect">
            <a:avLst/>
          </a:prstGeom>
        </p:spPr>
        <p:txBody>
          <a:bodyPr lIns="91425" tIns="91425" rIns="91425" bIns="91425" anchor="b" anchorCtr="0"/>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a:endParaRPr/>
          </a:p>
        </p:txBody>
      </p:sp>
      <p:sp>
        <p:nvSpPr>
          <p:cNvPr id="49" name="Shape 49"/>
          <p:cNvSpPr txBox="1">
            <a:spLocks noGrp="1"/>
          </p:cNvSpPr>
          <p:nvPr>
            <p:ph type="subTitle" idx="1"/>
          </p:nvPr>
        </p:nvSpPr>
        <p:spPr>
          <a:xfrm>
            <a:off x="265500" y="2726875"/>
            <a:ext cx="4045200" cy="12351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a:endParaRPr/>
          </a:p>
        </p:txBody>
      </p:sp>
      <p:sp>
        <p:nvSpPr>
          <p:cNvPr id="50" name="Shape 50"/>
          <p:cNvSpPr txBox="1">
            <a:spLocks noGrp="1"/>
          </p:cNvSpPr>
          <p:nvPr>
            <p:ph type="body" idx="2"/>
          </p:nvPr>
        </p:nvSpPr>
        <p:spPr>
          <a:xfrm>
            <a:off x="4939500" y="724200"/>
            <a:ext cx="3837000" cy="3695100"/>
          </a:xfrm>
          <a:prstGeom prst="rect">
            <a:avLst/>
          </a:prstGeom>
        </p:spPr>
        <p:txBody>
          <a:bodyPr lIns="91425" tIns="91425" rIns="91425" bIns="91425" anchor="ctr" anchorCtr="0"/>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a:endParaRPr/>
          </a:p>
        </p:txBody>
      </p:sp>
      <p:sp>
        <p:nvSpPr>
          <p:cNvPr id="51" name="Shape 51"/>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lt1"/>
                </a:solidFill>
              </a:rPr>
              <a:t>‹#›</a:t>
            </a:fld>
            <a:endParaRPr lang="en">
              <a:solidFill>
                <a:schemeClr val="lt1"/>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52"/>
        <p:cNvGrpSpPr/>
        <p:nvPr/>
      </p:nvGrpSpPr>
      <p:grpSpPr>
        <a:xfrm>
          <a:off x="0" y="0"/>
          <a:ext cx="0" cy="0"/>
          <a:chOff x="0" y="0"/>
          <a:chExt cx="0" cy="0"/>
        </a:xfrm>
      </p:grpSpPr>
      <p:sp>
        <p:nvSpPr>
          <p:cNvPr id="53" name="Shape 53"/>
          <p:cNvSpPr txBox="1">
            <a:spLocks noGrp="1"/>
          </p:cNvSpPr>
          <p:nvPr>
            <p:ph type="body" idx="1"/>
          </p:nvPr>
        </p:nvSpPr>
        <p:spPr>
          <a:xfrm>
            <a:off x="311700" y="4230725"/>
            <a:ext cx="5998800" cy="598800"/>
          </a:xfrm>
          <a:prstGeom prst="rect">
            <a:avLst/>
          </a:prstGeom>
        </p:spPr>
        <p:txBody>
          <a:bodyPr lIns="91425" tIns="91425" rIns="91425" bIns="91425" anchor="ctr" anchorCtr="0"/>
          <a:lstStyle>
            <a:lvl1pPr lvl="0">
              <a:lnSpc>
                <a:spcPct val="100000"/>
              </a:lnSpc>
              <a:spcBef>
                <a:spcPts val="0"/>
              </a:spcBef>
              <a:spcAft>
                <a:spcPts val="0"/>
              </a:spcAft>
              <a:buSzPct val="100000"/>
              <a:buFont typeface="PT Sans Narrow"/>
              <a:buNone/>
              <a:defRPr sz="2400">
                <a:latin typeface="PT Sans Narrow"/>
                <a:ea typeface="PT Sans Narrow"/>
                <a:cs typeface="PT Sans Narrow"/>
                <a:sym typeface="PT Sans Narrow"/>
              </a:defRPr>
            </a:lvl1pPr>
          </a:lstStyle>
          <a:p>
            <a:endParaRPr/>
          </a:p>
        </p:txBody>
      </p:sp>
      <p:sp>
        <p:nvSpPr>
          <p:cNvPr id="54" name="Shape 5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707400"/>
          </a:xfrm>
          <a:prstGeom prst="rect">
            <a:avLst/>
          </a:prstGeom>
          <a:noFill/>
          <a:ln>
            <a:noFill/>
          </a:ln>
        </p:spPr>
        <p:txBody>
          <a:bodyPr lIns="91425" tIns="91425" rIns="91425" bIns="91425" anchor="t" anchorCtr="0"/>
          <a:lstStyle>
            <a:lvl1pPr lvl="0">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1pPr>
            <a:lvl2pPr lvl="1">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2pPr>
            <a:lvl3pPr lvl="2">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3pPr>
            <a:lvl4pPr lvl="3">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4pPr>
            <a:lvl5pPr lvl="4">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5pPr>
            <a:lvl6pPr lvl="5">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6pPr>
            <a:lvl7pPr lvl="6">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7pPr>
            <a:lvl8pPr lvl="7">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8pPr>
            <a:lvl9pPr lvl="8">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9pPr>
          </a:lstStyle>
          <a:p>
            <a:endParaRPr/>
          </a:p>
        </p:txBody>
      </p:sp>
      <p:sp>
        <p:nvSpPr>
          <p:cNvPr id="7" name="Shape 7"/>
          <p:cNvSpPr txBox="1">
            <a:spLocks noGrp="1"/>
          </p:cNvSpPr>
          <p:nvPr>
            <p:ph type="body" idx="1"/>
          </p:nvPr>
        </p:nvSpPr>
        <p:spPr>
          <a:xfrm>
            <a:off x="311700" y="1266325"/>
            <a:ext cx="8520600" cy="3302700"/>
          </a:xfrm>
          <a:prstGeom prst="rect">
            <a:avLst/>
          </a:prstGeom>
          <a:noFill/>
          <a:ln>
            <a:noFill/>
          </a:ln>
        </p:spPr>
        <p:txBody>
          <a:bodyPr lIns="91425" tIns="91425" rIns="91425" bIns="91425" anchor="t" anchorCtr="0"/>
          <a:lstStyle>
            <a:lvl1pPr lvl="0">
              <a:lnSpc>
                <a:spcPct val="115000"/>
              </a:lnSpc>
              <a:spcBef>
                <a:spcPts val="0"/>
              </a:spcBef>
              <a:spcAft>
                <a:spcPts val="1600"/>
              </a:spcAft>
              <a:buClr>
                <a:schemeClr val="dk2"/>
              </a:buClr>
              <a:buSzPct val="100000"/>
              <a:buFont typeface="Open Sans"/>
              <a:defRPr sz="1800">
                <a:solidFill>
                  <a:schemeClr val="dk2"/>
                </a:solidFill>
                <a:latin typeface="Open Sans"/>
                <a:ea typeface="Open Sans"/>
                <a:cs typeface="Open Sans"/>
                <a:sym typeface="Open Sans"/>
              </a:defRPr>
            </a:lvl1pPr>
            <a:lvl2pPr lvl="1">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2pPr>
            <a:lvl3pPr lvl="2">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3pPr>
            <a:lvl4pPr lvl="3">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4pPr>
            <a:lvl5pPr lvl="4">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5pPr>
            <a:lvl6pPr lvl="5">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6pPr>
            <a:lvl7pPr lvl="6">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7pPr>
            <a:lvl8pPr lvl="7">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8pPr>
            <a:lvl9pPr lvl="8">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9pPr>
          </a:lstStyle>
          <a:p>
            <a:endParaRPr/>
          </a:p>
        </p:txBody>
      </p:sp>
      <p:sp>
        <p:nvSpPr>
          <p:cNvPr id="8" name="Shape 8"/>
          <p:cNvSpPr txBox="1">
            <a:spLocks noGrp="1"/>
          </p:cNvSpPr>
          <p:nvPr>
            <p:ph type="sldNum" idx="12"/>
          </p:nvPr>
        </p:nvSpPr>
        <p:spPr>
          <a:xfrm>
            <a:off x="8472457" y="4663216"/>
            <a:ext cx="548700" cy="393600"/>
          </a:xfrm>
          <a:prstGeom prst="rect">
            <a:avLst/>
          </a:prstGeom>
          <a:noFill/>
          <a:ln>
            <a:noFill/>
          </a:ln>
        </p:spPr>
        <p:txBody>
          <a:bodyPr lIns="91425" tIns="91425" rIns="91425" bIns="91425" anchor="ctr" anchorCtr="0">
            <a:noAutofit/>
          </a:bodyPr>
          <a:lstStyle/>
          <a:p>
            <a:pPr lvl="0" algn="r">
              <a:spcBef>
                <a:spcPts val="0"/>
              </a:spcBef>
              <a:buNone/>
            </a:pPr>
            <a:fld id="{00000000-1234-1234-1234-123412341234}" type="slidenum">
              <a:rPr lang="en" sz="1000">
                <a:solidFill>
                  <a:schemeClr val="dk2"/>
                </a:solidFill>
                <a:latin typeface="Open Sans"/>
                <a:ea typeface="Open Sans"/>
                <a:cs typeface="Open Sans"/>
                <a:sym typeface="Open Sans"/>
              </a:rPr>
              <a:t>‹#›</a:t>
            </a:fld>
            <a:endParaRPr lang="en" sz="1000">
              <a:solidFill>
                <a:schemeClr val="dk2"/>
              </a:solidFill>
              <a:latin typeface="Open Sans"/>
              <a:ea typeface="Open Sans"/>
              <a:cs typeface="Open Sans"/>
              <a:sym typeface="Open Sans"/>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3" Type="http://schemas.openxmlformats.org/officeDocument/2006/relationships/hyperlink" Target="https://creately.com/app/?tempID=h165rwt81&amp;login_type=demo" TargetMode="External"/><Relationship Id="rId4" Type="http://schemas.openxmlformats.org/officeDocument/2006/relationships/hyperlink" Target="https://www.draw.io/" TargetMode="External"/><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Shape 66"/>
          <p:cNvSpPr txBox="1">
            <a:spLocks noGrp="1"/>
          </p:cNvSpPr>
          <p:nvPr>
            <p:ph type="ctrTitle"/>
          </p:nvPr>
        </p:nvSpPr>
        <p:spPr>
          <a:xfrm>
            <a:off x="1004150" y="1751764"/>
            <a:ext cx="7136700" cy="1022400"/>
          </a:xfrm>
          <a:prstGeom prst="rect">
            <a:avLst/>
          </a:prstGeom>
        </p:spPr>
        <p:txBody>
          <a:bodyPr lIns="91425" tIns="91425" rIns="91425" bIns="91425" anchor="b" anchorCtr="0">
            <a:noAutofit/>
          </a:bodyPr>
          <a:lstStyle/>
          <a:p>
            <a:pPr lvl="0" rtl="0">
              <a:spcBef>
                <a:spcPts val="0"/>
              </a:spcBef>
              <a:buNone/>
            </a:pPr>
            <a:r>
              <a:rPr lang="en" dirty="0"/>
              <a:t>Week 5 Class Diagrams</a:t>
            </a:r>
          </a:p>
        </p:txBody>
      </p:sp>
      <p:sp>
        <p:nvSpPr>
          <p:cNvPr id="67" name="Shape 67"/>
          <p:cNvSpPr txBox="1">
            <a:spLocks noGrp="1"/>
          </p:cNvSpPr>
          <p:nvPr>
            <p:ph type="subTitle" idx="1"/>
          </p:nvPr>
        </p:nvSpPr>
        <p:spPr>
          <a:xfrm>
            <a:off x="2137225" y="2850039"/>
            <a:ext cx="4870500" cy="792600"/>
          </a:xfrm>
          <a:prstGeom prst="rect">
            <a:avLst/>
          </a:prstGeom>
        </p:spPr>
        <p:txBody>
          <a:bodyPr lIns="91425" tIns="91425" rIns="91425" bIns="91425" anchor="t" anchorCtr="0">
            <a:noAutofit/>
          </a:bodyPr>
          <a:lstStyle/>
          <a:p>
            <a:pPr lvl="0" rtl="0">
              <a:spcBef>
                <a:spcPts val="0"/>
              </a:spcBef>
              <a:buNone/>
            </a:pPr>
            <a:r>
              <a:rPr lang="en" dirty="0">
                <a:latin typeface="Calibri" charset="0"/>
                <a:ea typeface="Calibri" charset="0"/>
                <a:cs typeface="Calibri" charset="0"/>
              </a:rPr>
              <a:t>Group 5</a:t>
            </a:r>
          </a:p>
        </p:txBody>
      </p:sp>
      <p:sp>
        <p:nvSpPr>
          <p:cNvPr id="2" name="Slide Number Placeholder 1"/>
          <p:cNvSpPr>
            <a:spLocks noGrp="1"/>
          </p:cNvSpPr>
          <p:nvPr>
            <p:ph type="sldNum" idx="12"/>
          </p:nvPr>
        </p:nvSpPr>
        <p:spPr/>
        <p:txBody>
          <a:bodyPr/>
          <a:lstStyle/>
          <a:p>
            <a:pPr lvl="0">
              <a:spcBef>
                <a:spcPts val="0"/>
              </a:spcBef>
              <a:buNone/>
            </a:pPr>
            <a:fld id="{00000000-1234-1234-1234-123412341234}" type="slidenum">
              <a:rPr lang="en" smtClean="0"/>
              <a:t>1</a:t>
            </a:fld>
            <a:endParaRPr lang="e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1" name="Shape 121"/>
          <p:cNvSpPr txBox="1">
            <a:spLocks noGrp="1"/>
          </p:cNvSpPr>
          <p:nvPr>
            <p:ph type="body" idx="1"/>
          </p:nvPr>
        </p:nvSpPr>
        <p:spPr>
          <a:xfrm>
            <a:off x="327198" y="49216"/>
            <a:ext cx="8520600" cy="3302700"/>
          </a:xfrm>
          <a:prstGeom prst="rect">
            <a:avLst/>
          </a:prstGeom>
        </p:spPr>
        <p:txBody>
          <a:bodyPr lIns="91425" tIns="91425" rIns="91425" bIns="91425" anchor="t" anchorCtr="0">
            <a:noAutofit/>
          </a:bodyPr>
          <a:lstStyle/>
          <a:p>
            <a:pPr lvl="0" rtl="0">
              <a:spcBef>
                <a:spcPts val="0"/>
              </a:spcBef>
              <a:buNone/>
            </a:pPr>
            <a:r>
              <a:rPr lang="en" dirty="0">
                <a:solidFill>
                  <a:srgbClr val="000000"/>
                </a:solidFill>
                <a:latin typeface="Calibri" charset="0"/>
                <a:ea typeface="Calibri" charset="0"/>
                <a:cs typeface="Calibri" charset="0"/>
              </a:rPr>
              <a:t>For each </a:t>
            </a:r>
            <a:r>
              <a:rPr lang="en" b="1" dirty="0">
                <a:solidFill>
                  <a:srgbClr val="000000"/>
                </a:solidFill>
                <a:latin typeface="Calibri" charset="0"/>
                <a:ea typeface="Calibri" charset="0"/>
                <a:cs typeface="Calibri" charset="0"/>
              </a:rPr>
              <a:t>delivery person</a:t>
            </a:r>
            <a:r>
              <a:rPr lang="en" dirty="0">
                <a:solidFill>
                  <a:srgbClr val="000000"/>
                </a:solidFill>
                <a:latin typeface="Calibri" charset="0"/>
                <a:ea typeface="Calibri" charset="0"/>
                <a:cs typeface="Calibri" charset="0"/>
              </a:rPr>
              <a:t>, the system </a:t>
            </a:r>
            <a:r>
              <a:rPr lang="en" b="1" i="1" u="sng" dirty="0">
                <a:solidFill>
                  <a:srgbClr val="000000"/>
                </a:solidFill>
                <a:latin typeface="Calibri" charset="0"/>
                <a:ea typeface="Calibri" charset="0"/>
                <a:cs typeface="Calibri" charset="0"/>
              </a:rPr>
              <a:t>prints</a:t>
            </a:r>
            <a:r>
              <a:rPr lang="en" dirty="0">
                <a:solidFill>
                  <a:srgbClr val="000000"/>
                </a:solidFill>
                <a:latin typeface="Calibri" charset="0"/>
                <a:ea typeface="Calibri" charset="0"/>
                <a:cs typeface="Calibri" charset="0"/>
              </a:rPr>
              <a:t> a daily </a:t>
            </a:r>
            <a:r>
              <a:rPr lang="en" b="1" dirty="0">
                <a:solidFill>
                  <a:srgbClr val="000000"/>
                </a:solidFill>
                <a:latin typeface="Calibri" charset="0"/>
                <a:ea typeface="Calibri" charset="0"/>
                <a:cs typeface="Calibri" charset="0"/>
              </a:rPr>
              <a:t>list</a:t>
            </a:r>
            <a:r>
              <a:rPr lang="en" dirty="0">
                <a:solidFill>
                  <a:srgbClr val="000000"/>
                </a:solidFill>
                <a:latin typeface="Calibri" charset="0"/>
                <a:ea typeface="Calibri" charset="0"/>
                <a:cs typeface="Calibri" charset="0"/>
              </a:rPr>
              <a:t> of which brands of milk are to be delivered to which households. The system should also be able to </a:t>
            </a:r>
            <a:r>
              <a:rPr lang="en" b="1" i="1" u="sng" dirty="0">
                <a:solidFill>
                  <a:srgbClr val="000000"/>
                </a:solidFill>
                <a:latin typeface="Calibri" charset="0"/>
                <a:ea typeface="Calibri" charset="0"/>
                <a:cs typeface="Calibri" charset="0"/>
              </a:rPr>
              <a:t>produce</a:t>
            </a:r>
            <a:r>
              <a:rPr lang="en" dirty="0">
                <a:solidFill>
                  <a:srgbClr val="000000"/>
                </a:solidFill>
                <a:latin typeface="Calibri" charset="0"/>
                <a:ea typeface="Calibri" charset="0"/>
                <a:cs typeface="Calibri" charset="0"/>
              </a:rPr>
              <a:t> </a:t>
            </a:r>
            <a:r>
              <a:rPr lang="en" b="1" dirty="0">
                <a:solidFill>
                  <a:srgbClr val="000000"/>
                </a:solidFill>
                <a:latin typeface="Calibri" charset="0"/>
                <a:ea typeface="Calibri" charset="0"/>
                <a:cs typeface="Calibri" charset="0"/>
              </a:rPr>
              <a:t>summary information</a:t>
            </a:r>
            <a:r>
              <a:rPr lang="en" dirty="0">
                <a:solidFill>
                  <a:srgbClr val="000000"/>
                </a:solidFill>
                <a:latin typeface="Calibri" charset="0"/>
                <a:ea typeface="Calibri" charset="0"/>
                <a:cs typeface="Calibri" charset="0"/>
              </a:rPr>
              <a:t> showing how many liters of each milk type were sold each day of the week.</a:t>
            </a:r>
          </a:p>
        </p:txBody>
      </p:sp>
      <p:sp>
        <p:nvSpPr>
          <p:cNvPr id="4" name="Rectangle 3"/>
          <p:cNvSpPr/>
          <p:nvPr/>
        </p:nvSpPr>
        <p:spPr>
          <a:xfrm>
            <a:off x="6469006" y="2277682"/>
            <a:ext cx="1457145" cy="376196"/>
          </a:xfrm>
          <a:prstGeom prst="rect">
            <a:avLst/>
          </a:prstGeom>
          <a:solidFill>
            <a:schemeClr val="bg1"/>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smtClean="0">
                <a:solidFill>
                  <a:srgbClr val="000000"/>
                </a:solidFill>
                <a:latin typeface="Calibri" charset="0"/>
                <a:ea typeface="Calibri" charset="0"/>
                <a:cs typeface="Calibri" charset="0"/>
              </a:rPr>
              <a:t>Milk Brand</a:t>
            </a:r>
            <a:endParaRPr lang="en-US" sz="1800" b="1" dirty="0">
              <a:solidFill>
                <a:srgbClr val="000000"/>
              </a:solidFill>
              <a:latin typeface="Calibri" charset="0"/>
              <a:ea typeface="Calibri" charset="0"/>
              <a:cs typeface="Calibri" charset="0"/>
            </a:endParaRPr>
          </a:p>
        </p:txBody>
      </p:sp>
      <p:sp>
        <p:nvSpPr>
          <p:cNvPr id="5" name="Rectangle 4"/>
          <p:cNvSpPr/>
          <p:nvPr/>
        </p:nvSpPr>
        <p:spPr>
          <a:xfrm>
            <a:off x="6469005" y="2653878"/>
            <a:ext cx="1457145" cy="826718"/>
          </a:xfrm>
          <a:prstGeom prst="rect">
            <a:avLst/>
          </a:prstGeom>
          <a:solidFill>
            <a:schemeClr val="bg1"/>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smtClean="0">
                <a:solidFill>
                  <a:srgbClr val="000000"/>
                </a:solidFill>
                <a:latin typeface="Calibri" charset="0"/>
                <a:ea typeface="Calibri" charset="0"/>
                <a:cs typeface="Calibri" charset="0"/>
              </a:rPr>
              <a:t>details of deliveries</a:t>
            </a:r>
            <a:endParaRPr lang="en-US" sz="1500" dirty="0">
              <a:solidFill>
                <a:srgbClr val="000000"/>
              </a:solidFill>
              <a:latin typeface="Calibri" charset="0"/>
              <a:ea typeface="Calibri" charset="0"/>
              <a:cs typeface="Calibri" charset="0"/>
            </a:endParaRPr>
          </a:p>
        </p:txBody>
      </p:sp>
      <p:sp>
        <p:nvSpPr>
          <p:cNvPr id="6" name="Rectangle 5"/>
          <p:cNvSpPr/>
          <p:nvPr/>
        </p:nvSpPr>
        <p:spPr>
          <a:xfrm>
            <a:off x="3531380" y="2277682"/>
            <a:ext cx="1841550" cy="376196"/>
          </a:xfrm>
          <a:prstGeom prst="rect">
            <a:avLst/>
          </a:prstGeom>
          <a:solidFill>
            <a:schemeClr val="bg1"/>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smtClean="0">
                <a:solidFill>
                  <a:srgbClr val="000000"/>
                </a:solidFill>
                <a:latin typeface="Calibri" charset="0"/>
                <a:ea typeface="Calibri" charset="0"/>
                <a:cs typeface="Calibri" charset="0"/>
              </a:rPr>
              <a:t>System</a:t>
            </a:r>
            <a:endParaRPr lang="en-US" sz="1800" b="1" dirty="0">
              <a:solidFill>
                <a:srgbClr val="000000"/>
              </a:solidFill>
              <a:latin typeface="Calibri" charset="0"/>
              <a:ea typeface="Calibri" charset="0"/>
              <a:cs typeface="Calibri" charset="0"/>
            </a:endParaRPr>
          </a:p>
        </p:txBody>
      </p:sp>
      <p:sp>
        <p:nvSpPr>
          <p:cNvPr id="7" name="Rectangle 6"/>
          <p:cNvSpPr/>
          <p:nvPr/>
        </p:nvSpPr>
        <p:spPr>
          <a:xfrm>
            <a:off x="3533441" y="2653878"/>
            <a:ext cx="1839489" cy="1214938"/>
          </a:xfrm>
          <a:prstGeom prst="rect">
            <a:avLst/>
          </a:prstGeom>
          <a:solidFill>
            <a:schemeClr val="bg1"/>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dirty="0">
              <a:solidFill>
                <a:srgbClr val="000000"/>
              </a:solidFill>
              <a:latin typeface="Calibri" charset="0"/>
              <a:ea typeface="Calibri" charset="0"/>
              <a:cs typeface="Calibri" charset="0"/>
            </a:endParaRPr>
          </a:p>
        </p:txBody>
      </p:sp>
      <p:cxnSp>
        <p:nvCxnSpPr>
          <p:cNvPr id="8" name="Straight Connector 7"/>
          <p:cNvCxnSpPr/>
          <p:nvPr/>
        </p:nvCxnSpPr>
        <p:spPr>
          <a:xfrm>
            <a:off x="5372929" y="3067237"/>
            <a:ext cx="1096076" cy="0"/>
          </a:xfrm>
          <a:prstGeom prst="line">
            <a:avLst/>
          </a:prstGeom>
          <a:ln w="22225">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H="1" flipV="1">
            <a:off x="6390326" y="2998635"/>
            <a:ext cx="78679" cy="68602"/>
          </a:xfrm>
          <a:prstGeom prst="line">
            <a:avLst/>
          </a:prstGeom>
          <a:ln w="22225">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H="1">
            <a:off x="6390326" y="3067237"/>
            <a:ext cx="78679" cy="87627"/>
          </a:xfrm>
          <a:prstGeom prst="line">
            <a:avLst/>
          </a:prstGeom>
          <a:ln w="22225">
            <a:solidFill>
              <a:srgbClr val="000000"/>
            </a:solidFill>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3533441" y="2651498"/>
            <a:ext cx="1837428" cy="239193"/>
          </a:xfrm>
          <a:prstGeom prst="rect">
            <a:avLst/>
          </a:prstGeom>
          <a:solidFill>
            <a:schemeClr val="bg1"/>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dirty="0" smtClean="0">
                <a:solidFill>
                  <a:srgbClr val="000000"/>
                </a:solidFill>
                <a:latin typeface="Calibri" charset="0"/>
                <a:ea typeface="Calibri" charset="0"/>
                <a:cs typeface="Calibri" charset="0"/>
              </a:rPr>
              <a:t>Milk Brands</a:t>
            </a:r>
            <a:endParaRPr lang="en-US" sz="1300" dirty="0">
              <a:solidFill>
                <a:srgbClr val="000000"/>
              </a:solidFill>
              <a:latin typeface="Calibri" charset="0"/>
              <a:ea typeface="Calibri" charset="0"/>
              <a:cs typeface="Calibri" charset="0"/>
            </a:endParaRPr>
          </a:p>
        </p:txBody>
      </p:sp>
      <p:sp>
        <p:nvSpPr>
          <p:cNvPr id="12" name="Rectangle 11"/>
          <p:cNvSpPr/>
          <p:nvPr/>
        </p:nvSpPr>
        <p:spPr>
          <a:xfrm>
            <a:off x="3531380" y="2890691"/>
            <a:ext cx="1839488" cy="503112"/>
          </a:xfrm>
          <a:prstGeom prst="rect">
            <a:avLst/>
          </a:prstGeom>
          <a:solidFill>
            <a:schemeClr val="bg1"/>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dirty="0" smtClean="0">
                <a:solidFill>
                  <a:srgbClr val="000000"/>
                </a:solidFill>
                <a:latin typeface="Calibri" charset="0"/>
                <a:ea typeface="Calibri" charset="0"/>
                <a:cs typeface="Calibri" charset="0"/>
              </a:rPr>
              <a:t>   hash &lt;household, billing details&gt;</a:t>
            </a:r>
          </a:p>
          <a:p>
            <a:r>
              <a:rPr lang="en-US" sz="900" dirty="0" smtClean="0">
                <a:solidFill>
                  <a:srgbClr val="000000"/>
                </a:solidFill>
                <a:latin typeface="Calibri" charset="0"/>
                <a:ea typeface="Calibri" charset="0"/>
                <a:cs typeface="Calibri" charset="0"/>
              </a:rPr>
              <a:t>   hash </a:t>
            </a:r>
            <a:r>
              <a:rPr lang="en-US" sz="900" dirty="0">
                <a:solidFill>
                  <a:srgbClr val="000000"/>
                </a:solidFill>
                <a:latin typeface="Calibri" charset="0"/>
                <a:ea typeface="Calibri" charset="0"/>
                <a:cs typeface="Calibri" charset="0"/>
              </a:rPr>
              <a:t>&lt;household, </a:t>
            </a:r>
            <a:r>
              <a:rPr lang="en-US" sz="900" dirty="0" smtClean="0">
                <a:solidFill>
                  <a:srgbClr val="000000"/>
                </a:solidFill>
                <a:latin typeface="Calibri" charset="0"/>
                <a:ea typeface="Calibri" charset="0"/>
                <a:cs typeface="Calibri" charset="0"/>
              </a:rPr>
              <a:t>vacations&gt;</a:t>
            </a:r>
            <a:endParaRPr lang="en-US" sz="900" dirty="0">
              <a:solidFill>
                <a:srgbClr val="000000"/>
              </a:solidFill>
              <a:latin typeface="Calibri" charset="0"/>
              <a:ea typeface="Calibri" charset="0"/>
              <a:cs typeface="Calibri" charset="0"/>
            </a:endParaRPr>
          </a:p>
          <a:p>
            <a:r>
              <a:rPr lang="en-US" sz="900" dirty="0" smtClean="0">
                <a:solidFill>
                  <a:srgbClr val="000000"/>
                </a:solidFill>
                <a:latin typeface="Calibri" charset="0"/>
                <a:ea typeface="Calibri" charset="0"/>
                <a:cs typeface="Calibri" charset="0"/>
              </a:rPr>
              <a:t>   hash </a:t>
            </a:r>
            <a:r>
              <a:rPr lang="en-US" sz="900" dirty="0">
                <a:solidFill>
                  <a:srgbClr val="000000"/>
                </a:solidFill>
                <a:latin typeface="Calibri" charset="0"/>
                <a:ea typeface="Calibri" charset="0"/>
                <a:cs typeface="Calibri" charset="0"/>
              </a:rPr>
              <a:t>&lt;household, </a:t>
            </a:r>
            <a:r>
              <a:rPr lang="en-US" sz="900" dirty="0" smtClean="0">
                <a:solidFill>
                  <a:srgbClr val="000000"/>
                </a:solidFill>
                <a:latin typeface="Calibri" charset="0"/>
                <a:ea typeface="Calibri" charset="0"/>
                <a:cs typeface="Calibri" charset="0"/>
              </a:rPr>
              <a:t>milk brands&gt;</a:t>
            </a:r>
            <a:endParaRPr lang="en-US" sz="900" dirty="0">
              <a:solidFill>
                <a:srgbClr val="000000"/>
              </a:solidFill>
              <a:latin typeface="Calibri" charset="0"/>
              <a:ea typeface="Calibri" charset="0"/>
              <a:cs typeface="Calibri" charset="0"/>
            </a:endParaRPr>
          </a:p>
        </p:txBody>
      </p:sp>
      <p:sp>
        <p:nvSpPr>
          <p:cNvPr id="13" name="Rectangle 12"/>
          <p:cNvSpPr/>
          <p:nvPr/>
        </p:nvSpPr>
        <p:spPr>
          <a:xfrm>
            <a:off x="3722551" y="4245012"/>
            <a:ext cx="1457145" cy="376196"/>
          </a:xfrm>
          <a:prstGeom prst="rect">
            <a:avLst/>
          </a:prstGeom>
          <a:solidFill>
            <a:schemeClr val="bg1"/>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smtClean="0">
                <a:solidFill>
                  <a:srgbClr val="000000"/>
                </a:solidFill>
                <a:latin typeface="Calibri" charset="0"/>
                <a:ea typeface="Calibri" charset="0"/>
                <a:cs typeface="Calibri" charset="0"/>
              </a:rPr>
              <a:t>Household</a:t>
            </a:r>
            <a:endParaRPr lang="en-US" sz="1800" b="1" dirty="0">
              <a:solidFill>
                <a:srgbClr val="000000"/>
              </a:solidFill>
              <a:latin typeface="Calibri" charset="0"/>
              <a:ea typeface="Calibri" charset="0"/>
              <a:cs typeface="Calibri" charset="0"/>
            </a:endParaRPr>
          </a:p>
        </p:txBody>
      </p:sp>
      <p:sp>
        <p:nvSpPr>
          <p:cNvPr id="14" name="Rectangle 13"/>
          <p:cNvSpPr/>
          <p:nvPr/>
        </p:nvSpPr>
        <p:spPr>
          <a:xfrm>
            <a:off x="3722550" y="4621208"/>
            <a:ext cx="1457145" cy="376196"/>
          </a:xfrm>
          <a:prstGeom prst="rect">
            <a:avLst/>
          </a:prstGeom>
          <a:solidFill>
            <a:schemeClr val="bg1"/>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smtClean="0">
                <a:solidFill>
                  <a:srgbClr val="000000"/>
                </a:solidFill>
                <a:latin typeface="Calibri" charset="0"/>
                <a:ea typeface="Calibri" charset="0"/>
                <a:cs typeface="Calibri" charset="0"/>
              </a:rPr>
              <a:t>changeInfo()</a:t>
            </a:r>
            <a:endParaRPr lang="en-US" sz="1500" dirty="0">
              <a:solidFill>
                <a:srgbClr val="000000"/>
              </a:solidFill>
              <a:latin typeface="Calibri" charset="0"/>
              <a:ea typeface="Calibri" charset="0"/>
              <a:cs typeface="Calibri" charset="0"/>
            </a:endParaRPr>
          </a:p>
        </p:txBody>
      </p:sp>
      <p:sp>
        <p:nvSpPr>
          <p:cNvPr id="15" name="Rectangle 14"/>
          <p:cNvSpPr/>
          <p:nvPr/>
        </p:nvSpPr>
        <p:spPr>
          <a:xfrm>
            <a:off x="1144971" y="2582996"/>
            <a:ext cx="1841550" cy="376196"/>
          </a:xfrm>
          <a:prstGeom prst="rect">
            <a:avLst/>
          </a:prstGeom>
          <a:solidFill>
            <a:schemeClr val="bg1"/>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smtClean="0">
                <a:solidFill>
                  <a:srgbClr val="000000"/>
                </a:solidFill>
                <a:latin typeface="Calibri" charset="0"/>
                <a:ea typeface="Calibri" charset="0"/>
                <a:cs typeface="Calibri" charset="0"/>
              </a:rPr>
              <a:t>Company</a:t>
            </a:r>
            <a:endParaRPr lang="en-US" sz="1800" b="1" dirty="0">
              <a:solidFill>
                <a:srgbClr val="000000"/>
              </a:solidFill>
              <a:latin typeface="Calibri" charset="0"/>
              <a:ea typeface="Calibri" charset="0"/>
              <a:cs typeface="Calibri" charset="0"/>
            </a:endParaRPr>
          </a:p>
        </p:txBody>
      </p:sp>
      <p:sp>
        <p:nvSpPr>
          <p:cNvPr id="16" name="Rectangle 15"/>
          <p:cNvSpPr/>
          <p:nvPr/>
        </p:nvSpPr>
        <p:spPr>
          <a:xfrm>
            <a:off x="1142909" y="2947640"/>
            <a:ext cx="1837428" cy="239193"/>
          </a:xfrm>
          <a:prstGeom prst="rect">
            <a:avLst/>
          </a:prstGeom>
          <a:solidFill>
            <a:schemeClr val="bg1"/>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dirty="0" smtClean="0">
                <a:solidFill>
                  <a:srgbClr val="000000"/>
                </a:solidFill>
                <a:latin typeface="Calibri" charset="0"/>
                <a:ea typeface="Calibri" charset="0"/>
                <a:cs typeface="Calibri" charset="0"/>
              </a:rPr>
              <a:t>-body: System</a:t>
            </a:r>
            <a:endParaRPr lang="en-US" sz="1300" dirty="0">
              <a:solidFill>
                <a:srgbClr val="000000"/>
              </a:solidFill>
              <a:latin typeface="Calibri" charset="0"/>
              <a:ea typeface="Calibri" charset="0"/>
              <a:cs typeface="Calibri" charset="0"/>
            </a:endParaRPr>
          </a:p>
        </p:txBody>
      </p:sp>
      <p:sp>
        <p:nvSpPr>
          <p:cNvPr id="17" name="Rectangle 16"/>
          <p:cNvSpPr/>
          <p:nvPr/>
        </p:nvSpPr>
        <p:spPr>
          <a:xfrm>
            <a:off x="1142909" y="3186833"/>
            <a:ext cx="1839488" cy="503112"/>
          </a:xfrm>
          <a:prstGeom prst="rect">
            <a:avLst/>
          </a:prstGeom>
          <a:solidFill>
            <a:schemeClr val="bg1"/>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Calibri" charset="0"/>
                <a:ea typeface="Calibri" charset="0"/>
                <a:cs typeface="Calibri" charset="0"/>
              </a:rPr>
              <a:t> </a:t>
            </a:r>
            <a:r>
              <a:rPr lang="en-US" sz="1200" dirty="0" smtClean="0">
                <a:solidFill>
                  <a:srgbClr val="000000"/>
                </a:solidFill>
                <a:latin typeface="Calibri" charset="0"/>
                <a:ea typeface="Calibri" charset="0"/>
                <a:cs typeface="Calibri" charset="0"/>
              </a:rPr>
              <a:t>  changeInfo()</a:t>
            </a:r>
            <a:br>
              <a:rPr lang="en-US" sz="1200" dirty="0" smtClean="0">
                <a:solidFill>
                  <a:srgbClr val="000000"/>
                </a:solidFill>
                <a:latin typeface="Calibri" charset="0"/>
                <a:ea typeface="Calibri" charset="0"/>
                <a:cs typeface="Calibri" charset="0"/>
              </a:rPr>
            </a:br>
            <a:endParaRPr lang="en-US" sz="1200" dirty="0">
              <a:solidFill>
                <a:srgbClr val="000000"/>
              </a:solidFill>
              <a:latin typeface="Calibri" charset="0"/>
              <a:ea typeface="Calibri" charset="0"/>
              <a:cs typeface="Calibri" charset="0"/>
            </a:endParaRPr>
          </a:p>
        </p:txBody>
      </p:sp>
      <p:cxnSp>
        <p:nvCxnSpPr>
          <p:cNvPr id="18" name="Straight Arrow Connector 17"/>
          <p:cNvCxnSpPr/>
          <p:nvPr/>
        </p:nvCxnSpPr>
        <p:spPr>
          <a:xfrm>
            <a:off x="2980337" y="3067237"/>
            <a:ext cx="551043" cy="0"/>
          </a:xfrm>
          <a:prstGeom prst="straightConnector1">
            <a:avLst/>
          </a:prstGeom>
          <a:ln w="22225">
            <a:solidFill>
              <a:srgbClr val="000000"/>
            </a:solidFill>
            <a:headEnd type="diamond"/>
            <a:tailEnd type="triangle"/>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3531380" y="3393801"/>
            <a:ext cx="1839488" cy="752393"/>
          </a:xfrm>
          <a:prstGeom prst="rect">
            <a:avLst/>
          </a:prstGeom>
          <a:solidFill>
            <a:schemeClr val="bg1"/>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dirty="0" smtClean="0">
                <a:solidFill>
                  <a:srgbClr val="000000"/>
                </a:solidFill>
                <a:latin typeface="Calibri" charset="0"/>
                <a:ea typeface="Calibri" charset="0"/>
                <a:cs typeface="Calibri" charset="0"/>
              </a:rPr>
              <a:t>   </a:t>
            </a:r>
            <a:r>
              <a:rPr lang="en-US" sz="900" dirty="0" err="1" smtClean="0">
                <a:solidFill>
                  <a:srgbClr val="000000"/>
                </a:solidFill>
                <a:latin typeface="Calibri" charset="0"/>
                <a:ea typeface="Calibri" charset="0"/>
                <a:cs typeface="Calibri" charset="0"/>
              </a:rPr>
              <a:t>recordMilkBrandOfHousehoud</a:t>
            </a:r>
            <a:r>
              <a:rPr lang="en-US" sz="900" dirty="0" smtClean="0">
                <a:solidFill>
                  <a:srgbClr val="000000"/>
                </a:solidFill>
                <a:latin typeface="Calibri" charset="0"/>
                <a:ea typeface="Calibri" charset="0"/>
                <a:cs typeface="Calibri" charset="0"/>
              </a:rPr>
              <a:t>()   </a:t>
            </a:r>
            <a:br>
              <a:rPr lang="en-US" sz="900" dirty="0" smtClean="0">
                <a:solidFill>
                  <a:srgbClr val="000000"/>
                </a:solidFill>
                <a:latin typeface="Calibri" charset="0"/>
                <a:ea typeface="Calibri" charset="0"/>
                <a:cs typeface="Calibri" charset="0"/>
              </a:rPr>
            </a:br>
            <a:r>
              <a:rPr lang="en-US" sz="900" dirty="0" smtClean="0">
                <a:solidFill>
                  <a:srgbClr val="000000"/>
                </a:solidFill>
                <a:latin typeface="Calibri" charset="0"/>
                <a:ea typeface="Calibri" charset="0"/>
                <a:cs typeface="Calibri" charset="0"/>
              </a:rPr>
              <a:t>   </a:t>
            </a:r>
            <a:r>
              <a:rPr lang="en-US" sz="900" dirty="0" err="1" smtClean="0">
                <a:solidFill>
                  <a:srgbClr val="000000"/>
                </a:solidFill>
                <a:latin typeface="Calibri" charset="0"/>
                <a:ea typeface="Calibri" charset="0"/>
                <a:cs typeface="Calibri" charset="0"/>
              </a:rPr>
              <a:t>doChangeOrderOfMilk</a:t>
            </a:r>
            <a:r>
              <a:rPr lang="en-US" sz="900" dirty="0" smtClean="0">
                <a:solidFill>
                  <a:srgbClr val="000000"/>
                </a:solidFill>
                <a:latin typeface="Calibri" charset="0"/>
                <a:ea typeface="Calibri" charset="0"/>
                <a:cs typeface="Calibri" charset="0"/>
              </a:rPr>
              <a:t>()</a:t>
            </a:r>
          </a:p>
          <a:p>
            <a:r>
              <a:rPr lang="en-US" sz="900" dirty="0">
                <a:solidFill>
                  <a:srgbClr val="000000"/>
                </a:solidFill>
                <a:latin typeface="Calibri" charset="0"/>
                <a:ea typeface="Calibri" charset="0"/>
                <a:cs typeface="Calibri" charset="0"/>
              </a:rPr>
              <a:t> </a:t>
            </a:r>
            <a:r>
              <a:rPr lang="en-US" sz="900" dirty="0" smtClean="0">
                <a:solidFill>
                  <a:srgbClr val="000000"/>
                </a:solidFill>
                <a:latin typeface="Calibri" charset="0"/>
                <a:ea typeface="Calibri" charset="0"/>
                <a:cs typeface="Calibri" charset="0"/>
              </a:rPr>
              <a:t>  </a:t>
            </a:r>
            <a:r>
              <a:rPr lang="en-US" sz="900" dirty="0" err="1" smtClean="0">
                <a:solidFill>
                  <a:srgbClr val="000000"/>
                </a:solidFill>
                <a:latin typeface="Calibri" charset="0"/>
                <a:ea typeface="Calibri" charset="0"/>
                <a:cs typeface="Calibri" charset="0"/>
              </a:rPr>
              <a:t>doUpdateVacation</a:t>
            </a:r>
            <a:r>
              <a:rPr lang="en-US" sz="900" dirty="0" smtClean="0">
                <a:solidFill>
                  <a:srgbClr val="000000"/>
                </a:solidFill>
                <a:latin typeface="Calibri" charset="0"/>
                <a:ea typeface="Calibri" charset="0"/>
                <a:cs typeface="Calibri" charset="0"/>
              </a:rPr>
              <a:t>()</a:t>
            </a:r>
          </a:p>
          <a:p>
            <a:r>
              <a:rPr lang="en-US" sz="900" dirty="0" smtClean="0">
                <a:solidFill>
                  <a:srgbClr val="000000"/>
                </a:solidFill>
                <a:latin typeface="Calibri" charset="0"/>
                <a:ea typeface="Calibri" charset="0"/>
                <a:cs typeface="Calibri" charset="0"/>
              </a:rPr>
              <a:t>   </a:t>
            </a:r>
            <a:r>
              <a:rPr lang="en-US" sz="900" dirty="0" err="1" smtClean="0">
                <a:solidFill>
                  <a:srgbClr val="000000"/>
                </a:solidFill>
                <a:latin typeface="Calibri" charset="0"/>
                <a:ea typeface="Calibri" charset="0"/>
                <a:cs typeface="Calibri" charset="0"/>
              </a:rPr>
              <a:t>printList</a:t>
            </a:r>
            <a:r>
              <a:rPr lang="en-US" sz="900" dirty="0" smtClean="0">
                <a:solidFill>
                  <a:srgbClr val="000000"/>
                </a:solidFill>
                <a:latin typeface="Calibri" charset="0"/>
                <a:ea typeface="Calibri" charset="0"/>
                <a:cs typeface="Calibri" charset="0"/>
              </a:rPr>
              <a:t>()</a:t>
            </a:r>
          </a:p>
          <a:p>
            <a:r>
              <a:rPr lang="en-US" sz="900" dirty="0">
                <a:solidFill>
                  <a:srgbClr val="000000"/>
                </a:solidFill>
                <a:latin typeface="Calibri" charset="0"/>
                <a:ea typeface="Calibri" charset="0"/>
                <a:cs typeface="Calibri" charset="0"/>
              </a:rPr>
              <a:t> </a:t>
            </a:r>
            <a:r>
              <a:rPr lang="en-US" sz="900" dirty="0" smtClean="0">
                <a:solidFill>
                  <a:srgbClr val="000000"/>
                </a:solidFill>
                <a:latin typeface="Calibri" charset="0"/>
                <a:ea typeface="Calibri" charset="0"/>
                <a:cs typeface="Calibri" charset="0"/>
              </a:rPr>
              <a:t>  </a:t>
            </a:r>
            <a:r>
              <a:rPr lang="en-US" sz="900" dirty="0" err="1" smtClean="0">
                <a:solidFill>
                  <a:srgbClr val="000000"/>
                </a:solidFill>
                <a:latin typeface="Calibri" charset="0"/>
                <a:ea typeface="Calibri" charset="0"/>
                <a:cs typeface="Calibri" charset="0"/>
              </a:rPr>
              <a:t>produceDailySummary</a:t>
            </a:r>
            <a:r>
              <a:rPr lang="en-US" sz="900" dirty="0" smtClean="0">
                <a:solidFill>
                  <a:srgbClr val="000000"/>
                </a:solidFill>
                <a:latin typeface="Calibri" charset="0"/>
                <a:ea typeface="Calibri" charset="0"/>
                <a:cs typeface="Calibri" charset="0"/>
              </a:rPr>
              <a:t>()</a:t>
            </a:r>
          </a:p>
        </p:txBody>
      </p:sp>
      <p:sp>
        <p:nvSpPr>
          <p:cNvPr id="20" name="Rectangle 19"/>
          <p:cNvSpPr/>
          <p:nvPr/>
        </p:nvSpPr>
        <p:spPr>
          <a:xfrm>
            <a:off x="3531380" y="1337193"/>
            <a:ext cx="1753849" cy="376196"/>
          </a:xfrm>
          <a:prstGeom prst="rect">
            <a:avLst/>
          </a:prstGeom>
          <a:solidFill>
            <a:schemeClr val="bg1"/>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smtClean="0">
                <a:solidFill>
                  <a:srgbClr val="000000"/>
                </a:solidFill>
                <a:latin typeface="Calibri" charset="0"/>
                <a:ea typeface="Calibri" charset="0"/>
                <a:cs typeface="Calibri" charset="0"/>
              </a:rPr>
              <a:t>Delivery Person</a:t>
            </a:r>
            <a:endParaRPr lang="en-US" sz="1800" b="1" dirty="0">
              <a:solidFill>
                <a:srgbClr val="000000"/>
              </a:solidFill>
              <a:latin typeface="Calibri" charset="0"/>
              <a:ea typeface="Calibri" charset="0"/>
              <a:cs typeface="Calibri" charset="0"/>
            </a:endParaRPr>
          </a:p>
        </p:txBody>
      </p:sp>
      <p:cxnSp>
        <p:nvCxnSpPr>
          <p:cNvPr id="21" name="Straight Arrow Connector 20"/>
          <p:cNvCxnSpPr>
            <a:stCxn id="6" idx="0"/>
            <a:endCxn id="20" idx="2"/>
          </p:cNvCxnSpPr>
          <p:nvPr/>
        </p:nvCxnSpPr>
        <p:spPr>
          <a:xfrm flipH="1" flipV="1">
            <a:off x="4408305" y="1713389"/>
            <a:ext cx="43850" cy="564293"/>
          </a:xfrm>
          <a:prstGeom prst="straightConnector1">
            <a:avLst/>
          </a:prstGeom>
          <a:ln w="22225">
            <a:solidFill>
              <a:srgbClr val="00000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4430230" y="1827098"/>
            <a:ext cx="782587" cy="307777"/>
          </a:xfrm>
          <a:prstGeom prst="rect">
            <a:avLst/>
          </a:prstGeom>
          <a:noFill/>
        </p:spPr>
        <p:txBody>
          <a:bodyPr wrap="none" rtlCol="0">
            <a:spAutoFit/>
          </a:bodyPr>
          <a:lstStyle/>
          <a:p>
            <a:r>
              <a:rPr lang="en-US" smtClean="0"/>
              <a:t>give list</a:t>
            </a:r>
            <a:endParaRPr lang="en-US"/>
          </a:p>
        </p:txBody>
      </p:sp>
      <p:sp>
        <p:nvSpPr>
          <p:cNvPr id="24" name="Slide Number Placeholder 23"/>
          <p:cNvSpPr>
            <a:spLocks noGrp="1"/>
          </p:cNvSpPr>
          <p:nvPr>
            <p:ph type="sldNum" idx="12"/>
          </p:nvPr>
        </p:nvSpPr>
        <p:spPr/>
        <p:txBody>
          <a:bodyPr/>
          <a:lstStyle/>
          <a:p>
            <a:pPr lvl="0">
              <a:spcBef>
                <a:spcPts val="0"/>
              </a:spcBef>
              <a:buNone/>
            </a:pPr>
            <a:fld id="{00000000-1234-1234-1234-123412341234}" type="slidenum">
              <a:rPr lang="en" smtClean="0"/>
              <a:t>10</a:t>
            </a:fld>
            <a:endParaRPr lang="e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Shape 126"/>
          <p:cNvSpPr txBox="1">
            <a:spLocks noGrp="1"/>
          </p:cNvSpPr>
          <p:nvPr>
            <p:ph type="title"/>
          </p:nvPr>
        </p:nvSpPr>
        <p:spPr>
          <a:xfrm>
            <a:off x="311700" y="-65500"/>
            <a:ext cx="8520600" cy="707400"/>
          </a:xfrm>
          <a:prstGeom prst="rect">
            <a:avLst/>
          </a:prstGeom>
        </p:spPr>
        <p:txBody>
          <a:bodyPr lIns="91425" tIns="91425" rIns="91425" bIns="91425" anchor="t" anchorCtr="0">
            <a:noAutofit/>
          </a:bodyPr>
          <a:lstStyle/>
          <a:p>
            <a:pPr lvl="0" rtl="0">
              <a:spcBef>
                <a:spcPts val="0"/>
              </a:spcBef>
              <a:buNone/>
            </a:pPr>
            <a:r>
              <a:rPr lang="en"/>
              <a:t>Milk Delivery System</a:t>
            </a:r>
            <a:r>
              <a:rPr lang="en" baseline="-25000"/>
              <a:t>5</a:t>
            </a:r>
          </a:p>
        </p:txBody>
      </p:sp>
      <p:sp>
        <p:nvSpPr>
          <p:cNvPr id="127" name="Shape 127"/>
          <p:cNvSpPr txBox="1">
            <a:spLocks noGrp="1"/>
          </p:cNvSpPr>
          <p:nvPr>
            <p:ph type="body" idx="1"/>
          </p:nvPr>
        </p:nvSpPr>
        <p:spPr>
          <a:xfrm>
            <a:off x="311700" y="527514"/>
            <a:ext cx="8520600" cy="3302700"/>
          </a:xfrm>
          <a:prstGeom prst="rect">
            <a:avLst/>
          </a:prstGeom>
        </p:spPr>
        <p:txBody>
          <a:bodyPr lIns="91425" tIns="91425" rIns="91425" bIns="91425" anchor="t" anchorCtr="0">
            <a:noAutofit/>
          </a:bodyPr>
          <a:lstStyle/>
          <a:p>
            <a:pPr lvl="0" rtl="0">
              <a:spcBef>
                <a:spcPts val="0"/>
              </a:spcBef>
              <a:buNone/>
            </a:pPr>
            <a:r>
              <a:rPr lang="en" dirty="0">
                <a:solidFill>
                  <a:srgbClr val="000000"/>
                </a:solidFill>
                <a:latin typeface="Calibri" charset="0"/>
                <a:ea typeface="Calibri" charset="0"/>
                <a:cs typeface="Calibri" charset="0"/>
              </a:rPr>
              <a:t>Bills for each customer are printed at the end of each month and delivered with the first delivery of the following month.</a:t>
            </a:r>
          </a:p>
        </p:txBody>
      </p:sp>
      <p:sp>
        <p:nvSpPr>
          <p:cNvPr id="23" name="Shape 133"/>
          <p:cNvSpPr txBox="1">
            <a:spLocks/>
          </p:cNvSpPr>
          <p:nvPr/>
        </p:nvSpPr>
        <p:spPr>
          <a:xfrm>
            <a:off x="311700" y="1266325"/>
            <a:ext cx="8520600" cy="3302700"/>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1600"/>
              </a:spcAft>
              <a:buClr>
                <a:schemeClr val="dk2"/>
              </a:buClr>
              <a:buSzPct val="100000"/>
              <a:buFont typeface="Open Sans"/>
              <a:buNone/>
              <a:defRPr sz="1800" b="0" i="0" u="none" strike="noStrike" cap="none">
                <a:solidFill>
                  <a:schemeClr val="dk2"/>
                </a:solidFill>
                <a:latin typeface="Open Sans"/>
                <a:ea typeface="Open Sans"/>
                <a:cs typeface="Open Sans"/>
                <a:sym typeface="Open Sans"/>
              </a:defRPr>
            </a:lvl1pPr>
            <a:lvl2pPr marR="0" lvl="1"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2pPr>
            <a:lvl3pPr marR="0" lvl="2"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3pPr>
            <a:lvl4pPr marR="0" lvl="3"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4pPr>
            <a:lvl5pPr marR="0" lvl="4"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5pPr>
            <a:lvl6pPr marR="0" lvl="5"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6pPr>
            <a:lvl7pPr marR="0" lvl="6"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7pPr>
            <a:lvl8pPr marR="0" lvl="7"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8pPr>
            <a:lvl9pPr marR="0" lvl="8"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9pPr>
          </a:lstStyle>
          <a:p>
            <a:endParaRPr lang="en-US" smtClean="0"/>
          </a:p>
          <a:p>
            <a:endParaRPr lang="en-US" smtClean="0"/>
          </a:p>
          <a:p>
            <a:endParaRPr lang="en-US" smtClean="0"/>
          </a:p>
          <a:p>
            <a:endParaRPr lang="en-US" smtClean="0"/>
          </a:p>
          <a:p>
            <a:endParaRPr lang="en-US" smtClean="0"/>
          </a:p>
          <a:p>
            <a:endParaRPr lang="en-US" dirty="0"/>
          </a:p>
        </p:txBody>
      </p:sp>
      <p:sp>
        <p:nvSpPr>
          <p:cNvPr id="24" name="Rectangle 23"/>
          <p:cNvSpPr/>
          <p:nvPr/>
        </p:nvSpPr>
        <p:spPr>
          <a:xfrm>
            <a:off x="6695216" y="2092914"/>
            <a:ext cx="1285002" cy="376196"/>
          </a:xfrm>
          <a:prstGeom prst="rect">
            <a:avLst/>
          </a:prstGeom>
          <a:solidFill>
            <a:schemeClr val="bg1"/>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smtClean="0">
                <a:solidFill>
                  <a:srgbClr val="000000"/>
                </a:solidFill>
                <a:latin typeface="Calibri" charset="0"/>
                <a:ea typeface="Calibri" charset="0"/>
                <a:cs typeface="Calibri" charset="0"/>
              </a:rPr>
              <a:t>Milk Brand</a:t>
            </a:r>
            <a:endParaRPr lang="en-US" sz="1800" b="1" dirty="0">
              <a:solidFill>
                <a:srgbClr val="000000"/>
              </a:solidFill>
              <a:latin typeface="Calibri" charset="0"/>
              <a:ea typeface="Calibri" charset="0"/>
              <a:cs typeface="Calibri" charset="0"/>
            </a:endParaRPr>
          </a:p>
        </p:txBody>
      </p:sp>
      <p:sp>
        <p:nvSpPr>
          <p:cNvPr id="25" name="Rectangle 24"/>
          <p:cNvSpPr/>
          <p:nvPr/>
        </p:nvSpPr>
        <p:spPr>
          <a:xfrm>
            <a:off x="6695216" y="2469110"/>
            <a:ext cx="1285002" cy="826718"/>
          </a:xfrm>
          <a:prstGeom prst="rect">
            <a:avLst/>
          </a:prstGeom>
          <a:solidFill>
            <a:schemeClr val="bg1"/>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smtClean="0">
                <a:solidFill>
                  <a:srgbClr val="000000"/>
                </a:solidFill>
                <a:latin typeface="Calibri" charset="0"/>
                <a:ea typeface="Calibri" charset="0"/>
                <a:cs typeface="Calibri" charset="0"/>
              </a:rPr>
              <a:t>details of deliveries</a:t>
            </a:r>
            <a:endParaRPr lang="en-US" sz="1500" dirty="0">
              <a:solidFill>
                <a:srgbClr val="000000"/>
              </a:solidFill>
              <a:latin typeface="Calibri" charset="0"/>
              <a:ea typeface="Calibri" charset="0"/>
              <a:cs typeface="Calibri" charset="0"/>
            </a:endParaRPr>
          </a:p>
        </p:txBody>
      </p:sp>
      <p:sp>
        <p:nvSpPr>
          <p:cNvPr id="26" name="Rectangle 25"/>
          <p:cNvSpPr/>
          <p:nvPr/>
        </p:nvSpPr>
        <p:spPr>
          <a:xfrm>
            <a:off x="3387001" y="2092914"/>
            <a:ext cx="1841550" cy="376196"/>
          </a:xfrm>
          <a:prstGeom prst="rect">
            <a:avLst/>
          </a:prstGeom>
          <a:solidFill>
            <a:schemeClr val="bg1"/>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smtClean="0">
                <a:solidFill>
                  <a:srgbClr val="000000"/>
                </a:solidFill>
                <a:latin typeface="Calibri" charset="0"/>
                <a:ea typeface="Calibri" charset="0"/>
                <a:cs typeface="Calibri" charset="0"/>
              </a:rPr>
              <a:t>System</a:t>
            </a:r>
            <a:endParaRPr lang="en-US" sz="1800" b="1" dirty="0">
              <a:solidFill>
                <a:srgbClr val="000000"/>
              </a:solidFill>
              <a:latin typeface="Calibri" charset="0"/>
              <a:ea typeface="Calibri" charset="0"/>
              <a:cs typeface="Calibri" charset="0"/>
            </a:endParaRPr>
          </a:p>
        </p:txBody>
      </p:sp>
      <p:sp>
        <p:nvSpPr>
          <p:cNvPr id="27" name="Rectangle 26"/>
          <p:cNvSpPr/>
          <p:nvPr/>
        </p:nvSpPr>
        <p:spPr>
          <a:xfrm>
            <a:off x="3389062" y="2469110"/>
            <a:ext cx="1839489" cy="1214938"/>
          </a:xfrm>
          <a:prstGeom prst="rect">
            <a:avLst/>
          </a:prstGeom>
          <a:solidFill>
            <a:schemeClr val="bg1"/>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dirty="0">
              <a:solidFill>
                <a:srgbClr val="000000"/>
              </a:solidFill>
              <a:latin typeface="Calibri" charset="0"/>
              <a:ea typeface="Calibri" charset="0"/>
              <a:cs typeface="Calibri" charset="0"/>
            </a:endParaRPr>
          </a:p>
        </p:txBody>
      </p:sp>
      <p:cxnSp>
        <p:nvCxnSpPr>
          <p:cNvPr id="28" name="Straight Connector 27"/>
          <p:cNvCxnSpPr>
            <a:endCxn id="26" idx="1"/>
          </p:cNvCxnSpPr>
          <p:nvPr/>
        </p:nvCxnSpPr>
        <p:spPr>
          <a:xfrm>
            <a:off x="5228550" y="2882469"/>
            <a:ext cx="1466666" cy="0"/>
          </a:xfrm>
          <a:prstGeom prst="line">
            <a:avLst/>
          </a:prstGeom>
          <a:ln w="22225">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H="1" flipV="1">
            <a:off x="6614474" y="2801297"/>
            <a:ext cx="78679" cy="68602"/>
          </a:xfrm>
          <a:prstGeom prst="line">
            <a:avLst/>
          </a:prstGeom>
          <a:ln w="22225">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H="1">
            <a:off x="6614475" y="2882468"/>
            <a:ext cx="78679" cy="87627"/>
          </a:xfrm>
          <a:prstGeom prst="line">
            <a:avLst/>
          </a:prstGeom>
          <a:ln w="22225">
            <a:solidFill>
              <a:srgbClr val="000000"/>
            </a:solidFill>
          </a:ln>
        </p:spPr>
        <p:style>
          <a:lnRef idx="1">
            <a:schemeClr val="accent1"/>
          </a:lnRef>
          <a:fillRef idx="0">
            <a:schemeClr val="accent1"/>
          </a:fillRef>
          <a:effectRef idx="0">
            <a:schemeClr val="accent1"/>
          </a:effectRef>
          <a:fontRef idx="minor">
            <a:schemeClr val="tx1"/>
          </a:fontRef>
        </p:style>
      </p:cxnSp>
      <p:sp>
        <p:nvSpPr>
          <p:cNvPr id="31" name="Rectangle 30"/>
          <p:cNvSpPr/>
          <p:nvPr/>
        </p:nvSpPr>
        <p:spPr>
          <a:xfrm>
            <a:off x="3387001" y="2468737"/>
            <a:ext cx="1839488" cy="740298"/>
          </a:xfrm>
          <a:prstGeom prst="rect">
            <a:avLst/>
          </a:prstGeom>
          <a:solidFill>
            <a:schemeClr val="bg1"/>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dirty="0" smtClean="0">
                <a:solidFill>
                  <a:srgbClr val="000000"/>
                </a:solidFill>
                <a:latin typeface="Calibri" charset="0"/>
                <a:ea typeface="Calibri" charset="0"/>
                <a:cs typeface="Calibri" charset="0"/>
              </a:rPr>
              <a:t>   hash &lt;household, billing details&gt;</a:t>
            </a:r>
          </a:p>
          <a:p>
            <a:r>
              <a:rPr lang="en-US" sz="900" dirty="0" smtClean="0">
                <a:solidFill>
                  <a:srgbClr val="000000"/>
                </a:solidFill>
                <a:latin typeface="Calibri" charset="0"/>
                <a:ea typeface="Calibri" charset="0"/>
                <a:cs typeface="Calibri" charset="0"/>
              </a:rPr>
              <a:t>   hash </a:t>
            </a:r>
            <a:r>
              <a:rPr lang="en-US" sz="900" dirty="0">
                <a:solidFill>
                  <a:srgbClr val="000000"/>
                </a:solidFill>
                <a:latin typeface="Calibri" charset="0"/>
                <a:ea typeface="Calibri" charset="0"/>
                <a:cs typeface="Calibri" charset="0"/>
              </a:rPr>
              <a:t>&lt;household, </a:t>
            </a:r>
            <a:r>
              <a:rPr lang="en-US" sz="900" dirty="0" smtClean="0">
                <a:solidFill>
                  <a:srgbClr val="000000"/>
                </a:solidFill>
                <a:latin typeface="Calibri" charset="0"/>
                <a:ea typeface="Calibri" charset="0"/>
                <a:cs typeface="Calibri" charset="0"/>
              </a:rPr>
              <a:t>vacations&gt;</a:t>
            </a:r>
            <a:endParaRPr lang="en-US" sz="900" dirty="0">
              <a:solidFill>
                <a:srgbClr val="000000"/>
              </a:solidFill>
              <a:latin typeface="Calibri" charset="0"/>
              <a:ea typeface="Calibri" charset="0"/>
              <a:cs typeface="Calibri" charset="0"/>
            </a:endParaRPr>
          </a:p>
          <a:p>
            <a:r>
              <a:rPr lang="en-US" sz="900" dirty="0" smtClean="0">
                <a:solidFill>
                  <a:srgbClr val="000000"/>
                </a:solidFill>
                <a:latin typeface="Calibri" charset="0"/>
                <a:ea typeface="Calibri" charset="0"/>
                <a:cs typeface="Calibri" charset="0"/>
              </a:rPr>
              <a:t>   hash </a:t>
            </a:r>
            <a:r>
              <a:rPr lang="en-US" sz="900" dirty="0">
                <a:solidFill>
                  <a:srgbClr val="000000"/>
                </a:solidFill>
                <a:latin typeface="Calibri" charset="0"/>
                <a:ea typeface="Calibri" charset="0"/>
                <a:cs typeface="Calibri" charset="0"/>
              </a:rPr>
              <a:t>&lt;household, </a:t>
            </a:r>
            <a:r>
              <a:rPr lang="en-US" sz="900" dirty="0" smtClean="0">
                <a:solidFill>
                  <a:srgbClr val="000000"/>
                </a:solidFill>
                <a:latin typeface="Calibri" charset="0"/>
                <a:ea typeface="Calibri" charset="0"/>
                <a:cs typeface="Calibri" charset="0"/>
              </a:rPr>
              <a:t>milk brands&gt;</a:t>
            </a:r>
            <a:endParaRPr lang="en-US" sz="900" dirty="0">
              <a:solidFill>
                <a:srgbClr val="000000"/>
              </a:solidFill>
              <a:latin typeface="Calibri" charset="0"/>
              <a:ea typeface="Calibri" charset="0"/>
              <a:cs typeface="Calibri" charset="0"/>
            </a:endParaRPr>
          </a:p>
        </p:txBody>
      </p:sp>
      <p:sp>
        <p:nvSpPr>
          <p:cNvPr id="32" name="Rectangle 31"/>
          <p:cNvSpPr/>
          <p:nvPr/>
        </p:nvSpPr>
        <p:spPr>
          <a:xfrm>
            <a:off x="3578171" y="4344386"/>
            <a:ext cx="1457145" cy="333505"/>
          </a:xfrm>
          <a:prstGeom prst="rect">
            <a:avLst/>
          </a:prstGeom>
          <a:solidFill>
            <a:schemeClr val="bg1"/>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smtClean="0">
                <a:solidFill>
                  <a:srgbClr val="000000"/>
                </a:solidFill>
                <a:latin typeface="Calibri" charset="0"/>
                <a:ea typeface="Calibri" charset="0"/>
                <a:cs typeface="Calibri" charset="0"/>
              </a:rPr>
              <a:t>Household</a:t>
            </a:r>
            <a:endParaRPr lang="en-US" sz="1800" b="1" dirty="0">
              <a:solidFill>
                <a:srgbClr val="000000"/>
              </a:solidFill>
              <a:latin typeface="Calibri" charset="0"/>
              <a:ea typeface="Calibri" charset="0"/>
              <a:cs typeface="Calibri" charset="0"/>
            </a:endParaRPr>
          </a:p>
        </p:txBody>
      </p:sp>
      <p:sp>
        <p:nvSpPr>
          <p:cNvPr id="33" name="Rectangle 32"/>
          <p:cNvSpPr/>
          <p:nvPr/>
        </p:nvSpPr>
        <p:spPr>
          <a:xfrm>
            <a:off x="3578171" y="4677983"/>
            <a:ext cx="1457145" cy="218876"/>
          </a:xfrm>
          <a:prstGeom prst="rect">
            <a:avLst/>
          </a:prstGeom>
          <a:solidFill>
            <a:schemeClr val="bg1"/>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dirty="0" smtClean="0">
                <a:solidFill>
                  <a:srgbClr val="000000"/>
                </a:solidFill>
                <a:latin typeface="Calibri" charset="0"/>
                <a:ea typeface="Calibri" charset="0"/>
                <a:cs typeface="Calibri" charset="0"/>
              </a:rPr>
              <a:t>changeInfo()</a:t>
            </a:r>
            <a:endParaRPr lang="en-US" sz="1300" dirty="0">
              <a:solidFill>
                <a:srgbClr val="000000"/>
              </a:solidFill>
              <a:latin typeface="Calibri" charset="0"/>
              <a:ea typeface="Calibri" charset="0"/>
              <a:cs typeface="Calibri" charset="0"/>
            </a:endParaRPr>
          </a:p>
        </p:txBody>
      </p:sp>
      <p:sp>
        <p:nvSpPr>
          <p:cNvPr id="34" name="Rectangle 33"/>
          <p:cNvSpPr/>
          <p:nvPr/>
        </p:nvSpPr>
        <p:spPr>
          <a:xfrm>
            <a:off x="1000592" y="2398228"/>
            <a:ext cx="1841550" cy="376196"/>
          </a:xfrm>
          <a:prstGeom prst="rect">
            <a:avLst/>
          </a:prstGeom>
          <a:solidFill>
            <a:schemeClr val="bg1"/>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smtClean="0">
                <a:solidFill>
                  <a:srgbClr val="000000"/>
                </a:solidFill>
                <a:latin typeface="Calibri" charset="0"/>
                <a:ea typeface="Calibri" charset="0"/>
                <a:cs typeface="Calibri" charset="0"/>
              </a:rPr>
              <a:t>Company</a:t>
            </a:r>
            <a:endParaRPr lang="en-US" sz="1800" b="1" dirty="0">
              <a:solidFill>
                <a:srgbClr val="000000"/>
              </a:solidFill>
              <a:latin typeface="Calibri" charset="0"/>
              <a:ea typeface="Calibri" charset="0"/>
              <a:cs typeface="Calibri" charset="0"/>
            </a:endParaRPr>
          </a:p>
        </p:txBody>
      </p:sp>
      <p:sp>
        <p:nvSpPr>
          <p:cNvPr id="35" name="Rectangle 34"/>
          <p:cNvSpPr/>
          <p:nvPr/>
        </p:nvSpPr>
        <p:spPr>
          <a:xfrm>
            <a:off x="998530" y="2762872"/>
            <a:ext cx="1843612" cy="239193"/>
          </a:xfrm>
          <a:prstGeom prst="rect">
            <a:avLst/>
          </a:prstGeom>
          <a:solidFill>
            <a:schemeClr val="bg1"/>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dirty="0" smtClean="0">
                <a:solidFill>
                  <a:srgbClr val="000000"/>
                </a:solidFill>
                <a:latin typeface="Calibri" charset="0"/>
                <a:ea typeface="Calibri" charset="0"/>
                <a:cs typeface="Calibri" charset="0"/>
              </a:rPr>
              <a:t>-body: System</a:t>
            </a:r>
            <a:endParaRPr lang="en-US" sz="1300" dirty="0">
              <a:solidFill>
                <a:srgbClr val="000000"/>
              </a:solidFill>
              <a:latin typeface="Calibri" charset="0"/>
              <a:ea typeface="Calibri" charset="0"/>
              <a:cs typeface="Calibri" charset="0"/>
            </a:endParaRPr>
          </a:p>
        </p:txBody>
      </p:sp>
      <p:sp>
        <p:nvSpPr>
          <p:cNvPr id="36" name="Rectangle 35"/>
          <p:cNvSpPr/>
          <p:nvPr/>
        </p:nvSpPr>
        <p:spPr>
          <a:xfrm>
            <a:off x="998529" y="3002065"/>
            <a:ext cx="1837429" cy="503112"/>
          </a:xfrm>
          <a:prstGeom prst="rect">
            <a:avLst/>
          </a:prstGeom>
          <a:solidFill>
            <a:schemeClr val="bg1"/>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Calibri" charset="0"/>
                <a:ea typeface="Calibri" charset="0"/>
                <a:cs typeface="Calibri" charset="0"/>
              </a:rPr>
              <a:t> </a:t>
            </a:r>
            <a:r>
              <a:rPr lang="en-US" sz="1200" dirty="0" smtClean="0">
                <a:solidFill>
                  <a:srgbClr val="000000"/>
                </a:solidFill>
                <a:latin typeface="Calibri" charset="0"/>
                <a:ea typeface="Calibri" charset="0"/>
                <a:cs typeface="Calibri" charset="0"/>
              </a:rPr>
              <a:t>           changeInfo()</a:t>
            </a:r>
            <a:br>
              <a:rPr lang="en-US" sz="1200" dirty="0" smtClean="0">
                <a:solidFill>
                  <a:srgbClr val="000000"/>
                </a:solidFill>
                <a:latin typeface="Calibri" charset="0"/>
                <a:ea typeface="Calibri" charset="0"/>
                <a:cs typeface="Calibri" charset="0"/>
              </a:rPr>
            </a:br>
            <a:endParaRPr lang="en-US" sz="1200" dirty="0">
              <a:solidFill>
                <a:srgbClr val="000000"/>
              </a:solidFill>
              <a:latin typeface="Calibri" charset="0"/>
              <a:ea typeface="Calibri" charset="0"/>
              <a:cs typeface="Calibri" charset="0"/>
            </a:endParaRPr>
          </a:p>
        </p:txBody>
      </p:sp>
      <p:cxnSp>
        <p:nvCxnSpPr>
          <p:cNvPr id="37" name="Straight Arrow Connector 36"/>
          <p:cNvCxnSpPr/>
          <p:nvPr/>
        </p:nvCxnSpPr>
        <p:spPr>
          <a:xfrm>
            <a:off x="2835958" y="2882469"/>
            <a:ext cx="551043" cy="0"/>
          </a:xfrm>
          <a:prstGeom prst="straightConnector1">
            <a:avLst/>
          </a:prstGeom>
          <a:ln w="22225">
            <a:solidFill>
              <a:srgbClr val="000000"/>
            </a:solidFill>
            <a:headEnd type="diamond"/>
            <a:tailEnd type="triangle"/>
          </a:ln>
        </p:spPr>
        <p:style>
          <a:lnRef idx="1">
            <a:schemeClr val="accent1"/>
          </a:lnRef>
          <a:fillRef idx="0">
            <a:schemeClr val="accent1"/>
          </a:fillRef>
          <a:effectRef idx="0">
            <a:schemeClr val="accent1"/>
          </a:effectRef>
          <a:fontRef idx="minor">
            <a:schemeClr val="tx1"/>
          </a:fontRef>
        </p:style>
      </p:cxnSp>
      <p:sp>
        <p:nvSpPr>
          <p:cNvPr id="38" name="Rectangle 37"/>
          <p:cNvSpPr/>
          <p:nvPr/>
        </p:nvSpPr>
        <p:spPr>
          <a:xfrm>
            <a:off x="3387001" y="3209033"/>
            <a:ext cx="1839488" cy="752393"/>
          </a:xfrm>
          <a:prstGeom prst="rect">
            <a:avLst/>
          </a:prstGeom>
          <a:solidFill>
            <a:schemeClr val="bg1"/>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dirty="0" smtClean="0">
                <a:solidFill>
                  <a:srgbClr val="000000"/>
                </a:solidFill>
                <a:latin typeface="Calibri" charset="0"/>
                <a:ea typeface="Calibri" charset="0"/>
                <a:cs typeface="Calibri" charset="0"/>
              </a:rPr>
              <a:t>   </a:t>
            </a:r>
            <a:r>
              <a:rPr lang="en-US" sz="900" dirty="0" err="1" smtClean="0">
                <a:solidFill>
                  <a:srgbClr val="000000"/>
                </a:solidFill>
                <a:latin typeface="Calibri" charset="0"/>
                <a:ea typeface="Calibri" charset="0"/>
                <a:cs typeface="Calibri" charset="0"/>
              </a:rPr>
              <a:t>recordMilkBrandOfHousehoud</a:t>
            </a:r>
            <a:r>
              <a:rPr lang="en-US" sz="900" dirty="0" smtClean="0">
                <a:solidFill>
                  <a:srgbClr val="000000"/>
                </a:solidFill>
                <a:latin typeface="Calibri" charset="0"/>
                <a:ea typeface="Calibri" charset="0"/>
                <a:cs typeface="Calibri" charset="0"/>
              </a:rPr>
              <a:t>()   </a:t>
            </a:r>
            <a:br>
              <a:rPr lang="en-US" sz="900" dirty="0" smtClean="0">
                <a:solidFill>
                  <a:srgbClr val="000000"/>
                </a:solidFill>
                <a:latin typeface="Calibri" charset="0"/>
                <a:ea typeface="Calibri" charset="0"/>
                <a:cs typeface="Calibri" charset="0"/>
              </a:rPr>
            </a:br>
            <a:r>
              <a:rPr lang="en-US" sz="900" dirty="0" smtClean="0">
                <a:solidFill>
                  <a:srgbClr val="000000"/>
                </a:solidFill>
                <a:latin typeface="Calibri" charset="0"/>
                <a:ea typeface="Calibri" charset="0"/>
                <a:cs typeface="Calibri" charset="0"/>
              </a:rPr>
              <a:t>   </a:t>
            </a:r>
            <a:r>
              <a:rPr lang="en-US" sz="900" dirty="0" err="1" smtClean="0">
                <a:solidFill>
                  <a:srgbClr val="000000"/>
                </a:solidFill>
                <a:latin typeface="Calibri" charset="0"/>
                <a:ea typeface="Calibri" charset="0"/>
                <a:cs typeface="Calibri" charset="0"/>
              </a:rPr>
              <a:t>doChangeOrderOfMilk</a:t>
            </a:r>
            <a:r>
              <a:rPr lang="en-US" sz="900" dirty="0" smtClean="0">
                <a:solidFill>
                  <a:srgbClr val="000000"/>
                </a:solidFill>
                <a:latin typeface="Calibri" charset="0"/>
                <a:ea typeface="Calibri" charset="0"/>
                <a:cs typeface="Calibri" charset="0"/>
              </a:rPr>
              <a:t>()</a:t>
            </a:r>
          </a:p>
          <a:p>
            <a:r>
              <a:rPr lang="en-US" sz="900" dirty="0">
                <a:solidFill>
                  <a:srgbClr val="000000"/>
                </a:solidFill>
                <a:latin typeface="Calibri" charset="0"/>
                <a:ea typeface="Calibri" charset="0"/>
                <a:cs typeface="Calibri" charset="0"/>
              </a:rPr>
              <a:t> </a:t>
            </a:r>
            <a:r>
              <a:rPr lang="en-US" sz="900" dirty="0" smtClean="0">
                <a:solidFill>
                  <a:srgbClr val="000000"/>
                </a:solidFill>
                <a:latin typeface="Calibri" charset="0"/>
                <a:ea typeface="Calibri" charset="0"/>
                <a:cs typeface="Calibri" charset="0"/>
              </a:rPr>
              <a:t>  </a:t>
            </a:r>
            <a:r>
              <a:rPr lang="en-US" sz="900" dirty="0" err="1" smtClean="0">
                <a:solidFill>
                  <a:srgbClr val="000000"/>
                </a:solidFill>
                <a:latin typeface="Calibri" charset="0"/>
                <a:ea typeface="Calibri" charset="0"/>
                <a:cs typeface="Calibri" charset="0"/>
              </a:rPr>
              <a:t>doUpdateVacation</a:t>
            </a:r>
            <a:r>
              <a:rPr lang="en-US" sz="900" dirty="0" smtClean="0">
                <a:solidFill>
                  <a:srgbClr val="000000"/>
                </a:solidFill>
                <a:latin typeface="Calibri" charset="0"/>
                <a:ea typeface="Calibri" charset="0"/>
                <a:cs typeface="Calibri" charset="0"/>
              </a:rPr>
              <a:t>()</a:t>
            </a:r>
          </a:p>
          <a:p>
            <a:r>
              <a:rPr lang="en-US" sz="900" dirty="0" smtClean="0">
                <a:solidFill>
                  <a:srgbClr val="000000"/>
                </a:solidFill>
                <a:latin typeface="Calibri" charset="0"/>
                <a:ea typeface="Calibri" charset="0"/>
                <a:cs typeface="Calibri" charset="0"/>
              </a:rPr>
              <a:t>   </a:t>
            </a:r>
            <a:r>
              <a:rPr lang="en-US" sz="900" dirty="0" err="1" smtClean="0">
                <a:solidFill>
                  <a:srgbClr val="000000"/>
                </a:solidFill>
                <a:latin typeface="Calibri" charset="0"/>
                <a:ea typeface="Calibri" charset="0"/>
                <a:cs typeface="Calibri" charset="0"/>
              </a:rPr>
              <a:t>printList</a:t>
            </a:r>
            <a:r>
              <a:rPr lang="en-US" sz="900" dirty="0" smtClean="0">
                <a:solidFill>
                  <a:srgbClr val="000000"/>
                </a:solidFill>
                <a:latin typeface="Calibri" charset="0"/>
                <a:ea typeface="Calibri" charset="0"/>
                <a:cs typeface="Calibri" charset="0"/>
              </a:rPr>
              <a:t>()</a:t>
            </a:r>
          </a:p>
          <a:p>
            <a:r>
              <a:rPr lang="en-US" sz="900" dirty="0">
                <a:solidFill>
                  <a:srgbClr val="000000"/>
                </a:solidFill>
                <a:latin typeface="Calibri" charset="0"/>
                <a:ea typeface="Calibri" charset="0"/>
                <a:cs typeface="Calibri" charset="0"/>
              </a:rPr>
              <a:t> </a:t>
            </a:r>
            <a:r>
              <a:rPr lang="en-US" sz="900" dirty="0" smtClean="0">
                <a:solidFill>
                  <a:srgbClr val="000000"/>
                </a:solidFill>
                <a:latin typeface="Calibri" charset="0"/>
                <a:ea typeface="Calibri" charset="0"/>
                <a:cs typeface="Calibri" charset="0"/>
              </a:rPr>
              <a:t>  </a:t>
            </a:r>
            <a:r>
              <a:rPr lang="en-US" sz="900" dirty="0" err="1" smtClean="0">
                <a:solidFill>
                  <a:srgbClr val="000000"/>
                </a:solidFill>
                <a:latin typeface="Calibri" charset="0"/>
                <a:ea typeface="Calibri" charset="0"/>
                <a:cs typeface="Calibri" charset="0"/>
              </a:rPr>
              <a:t>produceDailySummary</a:t>
            </a:r>
            <a:r>
              <a:rPr lang="en-US" sz="900" dirty="0" smtClean="0">
                <a:solidFill>
                  <a:srgbClr val="000000"/>
                </a:solidFill>
                <a:latin typeface="Calibri" charset="0"/>
                <a:ea typeface="Calibri" charset="0"/>
                <a:cs typeface="Calibri" charset="0"/>
              </a:rPr>
              <a:t>()</a:t>
            </a:r>
          </a:p>
        </p:txBody>
      </p:sp>
      <p:sp>
        <p:nvSpPr>
          <p:cNvPr id="39" name="Rectangle 38"/>
          <p:cNvSpPr/>
          <p:nvPr/>
        </p:nvSpPr>
        <p:spPr>
          <a:xfrm>
            <a:off x="3429818" y="1164893"/>
            <a:ext cx="1753849" cy="376196"/>
          </a:xfrm>
          <a:prstGeom prst="rect">
            <a:avLst/>
          </a:prstGeom>
          <a:solidFill>
            <a:schemeClr val="bg1"/>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smtClean="0">
                <a:solidFill>
                  <a:srgbClr val="000000"/>
                </a:solidFill>
                <a:latin typeface="Calibri" charset="0"/>
                <a:ea typeface="Calibri" charset="0"/>
                <a:cs typeface="Calibri" charset="0"/>
              </a:rPr>
              <a:t>Delivery Person</a:t>
            </a:r>
            <a:endParaRPr lang="en-US" sz="1800" b="1" dirty="0">
              <a:solidFill>
                <a:srgbClr val="000000"/>
              </a:solidFill>
              <a:latin typeface="Calibri" charset="0"/>
              <a:ea typeface="Calibri" charset="0"/>
              <a:cs typeface="Calibri" charset="0"/>
            </a:endParaRPr>
          </a:p>
        </p:txBody>
      </p:sp>
      <p:sp>
        <p:nvSpPr>
          <p:cNvPr id="40" name="TextBox 39"/>
          <p:cNvSpPr txBox="1"/>
          <p:nvPr/>
        </p:nvSpPr>
        <p:spPr>
          <a:xfrm>
            <a:off x="4568000" y="1668428"/>
            <a:ext cx="655949" cy="276999"/>
          </a:xfrm>
          <a:prstGeom prst="rect">
            <a:avLst/>
          </a:prstGeom>
          <a:noFill/>
        </p:spPr>
        <p:txBody>
          <a:bodyPr wrap="none" rtlCol="0">
            <a:spAutoFit/>
          </a:bodyPr>
          <a:lstStyle/>
          <a:p>
            <a:r>
              <a:rPr lang="en-US" sz="1200" dirty="0" smtClean="0">
                <a:latin typeface="Calibri" charset="0"/>
                <a:ea typeface="Calibri" charset="0"/>
                <a:cs typeface="Calibri" charset="0"/>
              </a:rPr>
              <a:t>give list</a:t>
            </a:r>
            <a:endParaRPr lang="en-US" sz="1200" dirty="0">
              <a:latin typeface="Calibri" charset="0"/>
              <a:ea typeface="Calibri" charset="0"/>
              <a:cs typeface="Calibri" charset="0"/>
            </a:endParaRPr>
          </a:p>
        </p:txBody>
      </p:sp>
      <p:cxnSp>
        <p:nvCxnSpPr>
          <p:cNvPr id="41" name="Elbow Connector 40"/>
          <p:cNvCxnSpPr>
            <a:stCxn id="35" idx="1"/>
            <a:endCxn id="38" idx="2"/>
          </p:cNvCxnSpPr>
          <p:nvPr/>
        </p:nvCxnSpPr>
        <p:spPr>
          <a:xfrm rot="10800000">
            <a:off x="1917245" y="3505177"/>
            <a:ext cx="1660927" cy="1282244"/>
          </a:xfrm>
          <a:prstGeom prst="bentConnector2">
            <a:avLst/>
          </a:prstGeom>
          <a:ln w="22225">
            <a:solidFill>
              <a:srgbClr val="00000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2066625" y="4400984"/>
            <a:ext cx="583814" cy="276999"/>
          </a:xfrm>
          <a:prstGeom prst="rect">
            <a:avLst/>
          </a:prstGeom>
          <a:noFill/>
        </p:spPr>
        <p:txBody>
          <a:bodyPr wrap="none" rtlCol="0">
            <a:spAutoFit/>
          </a:bodyPr>
          <a:lstStyle/>
          <a:p>
            <a:r>
              <a:rPr lang="en-US" sz="1200" dirty="0" smtClean="0">
                <a:latin typeface="Calibri" charset="0"/>
                <a:ea typeface="Calibri" charset="0"/>
                <a:cs typeface="Calibri" charset="0"/>
              </a:rPr>
              <a:t>phone</a:t>
            </a:r>
            <a:endParaRPr lang="en-US" sz="1200" dirty="0">
              <a:latin typeface="Calibri" charset="0"/>
              <a:ea typeface="Calibri" charset="0"/>
              <a:cs typeface="Calibri" charset="0"/>
            </a:endParaRPr>
          </a:p>
        </p:txBody>
      </p:sp>
      <p:cxnSp>
        <p:nvCxnSpPr>
          <p:cNvPr id="43" name="Elbow Connector 42"/>
          <p:cNvCxnSpPr>
            <a:stCxn id="34" idx="3"/>
            <a:endCxn id="26" idx="2"/>
          </p:cNvCxnSpPr>
          <p:nvPr/>
        </p:nvCxnSpPr>
        <p:spPr>
          <a:xfrm flipV="1">
            <a:off x="5035316" y="3295828"/>
            <a:ext cx="2302401" cy="1215311"/>
          </a:xfrm>
          <a:prstGeom prst="bentConnector2">
            <a:avLst/>
          </a:prstGeom>
          <a:ln w="22225">
            <a:solidFill>
              <a:srgbClr val="00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flipH="1" flipV="1">
            <a:off x="4568000" y="1541089"/>
            <a:ext cx="1033" cy="551825"/>
          </a:xfrm>
          <a:prstGeom prst="straightConnector1">
            <a:avLst/>
          </a:prstGeom>
          <a:ln w="22225">
            <a:solidFill>
              <a:srgbClr val="00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flipH="1" flipV="1">
            <a:off x="4102883" y="1553557"/>
            <a:ext cx="1033" cy="551825"/>
          </a:xfrm>
          <a:prstGeom prst="straightConnector1">
            <a:avLst/>
          </a:prstGeom>
          <a:ln w="22225">
            <a:solidFill>
              <a:srgbClr val="00000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3409725" y="1667039"/>
            <a:ext cx="705642" cy="276999"/>
          </a:xfrm>
          <a:prstGeom prst="rect">
            <a:avLst/>
          </a:prstGeom>
          <a:noFill/>
        </p:spPr>
        <p:txBody>
          <a:bodyPr wrap="none" rtlCol="0">
            <a:spAutoFit/>
          </a:bodyPr>
          <a:lstStyle/>
          <a:p>
            <a:r>
              <a:rPr lang="en-US" sz="1200" smtClean="0">
                <a:latin typeface="Calibri" charset="0"/>
                <a:ea typeface="Calibri" charset="0"/>
                <a:cs typeface="Calibri" charset="0"/>
              </a:rPr>
              <a:t>print bill</a:t>
            </a:r>
            <a:endParaRPr lang="en-US" sz="1200" dirty="0">
              <a:latin typeface="Calibri" charset="0"/>
              <a:ea typeface="Calibri" charset="0"/>
              <a:cs typeface="Calibri" charset="0"/>
            </a:endParaRPr>
          </a:p>
        </p:txBody>
      </p:sp>
      <p:sp>
        <p:nvSpPr>
          <p:cNvPr id="47" name="Rectangle 46"/>
          <p:cNvSpPr/>
          <p:nvPr/>
        </p:nvSpPr>
        <p:spPr>
          <a:xfrm>
            <a:off x="8407730" y="2398228"/>
            <a:ext cx="190005" cy="30769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8" name="Elbow Connector 47"/>
          <p:cNvCxnSpPr/>
          <p:nvPr/>
        </p:nvCxnSpPr>
        <p:spPr>
          <a:xfrm>
            <a:off x="5223949" y="1266325"/>
            <a:ext cx="3608351" cy="1651350"/>
          </a:xfrm>
          <a:prstGeom prst="bentConnector3">
            <a:avLst>
              <a:gd name="adj1" fmla="val 100082"/>
            </a:avLst>
          </a:prstGeom>
          <a:ln w="22225">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49" name="Elbow Connector 48"/>
          <p:cNvCxnSpPr/>
          <p:nvPr/>
        </p:nvCxnSpPr>
        <p:spPr>
          <a:xfrm flipH="1">
            <a:off x="5035316" y="2917675"/>
            <a:ext cx="3796984" cy="1760216"/>
          </a:xfrm>
          <a:prstGeom prst="bentConnector3">
            <a:avLst>
              <a:gd name="adj1" fmla="val -79"/>
            </a:avLst>
          </a:prstGeom>
          <a:ln w="22225">
            <a:solidFill>
              <a:srgbClr val="000000"/>
            </a:solidFill>
            <a:tailEnd type="triangle"/>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8155694" y="1462490"/>
            <a:ext cx="611065" cy="276999"/>
          </a:xfrm>
          <a:prstGeom prst="rect">
            <a:avLst/>
          </a:prstGeom>
          <a:noFill/>
        </p:spPr>
        <p:txBody>
          <a:bodyPr wrap="none" rtlCol="0">
            <a:spAutoFit/>
          </a:bodyPr>
          <a:lstStyle/>
          <a:p>
            <a:r>
              <a:rPr lang="en-US" sz="1200" dirty="0">
                <a:latin typeface="Calibri" charset="0"/>
                <a:ea typeface="Calibri" charset="0"/>
                <a:cs typeface="Calibri" charset="0"/>
              </a:rPr>
              <a:t>deliver</a:t>
            </a:r>
          </a:p>
        </p:txBody>
      </p:sp>
      <p:sp>
        <p:nvSpPr>
          <p:cNvPr id="2" name="Slide Number Placeholder 1"/>
          <p:cNvSpPr>
            <a:spLocks noGrp="1"/>
          </p:cNvSpPr>
          <p:nvPr>
            <p:ph type="sldNum" idx="12"/>
          </p:nvPr>
        </p:nvSpPr>
        <p:spPr/>
        <p:txBody>
          <a:bodyPr/>
          <a:lstStyle/>
          <a:p>
            <a:pPr lvl="0">
              <a:spcBef>
                <a:spcPts val="0"/>
              </a:spcBef>
              <a:buNone/>
            </a:pPr>
            <a:fld id="{00000000-1234-1234-1234-123412341234}" type="slidenum">
              <a:rPr lang="en" smtClean="0"/>
              <a:t>11</a:t>
            </a:fld>
            <a:endParaRPr lang="en"/>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Shape 132"/>
          <p:cNvSpPr txBox="1">
            <a:spLocks noGrp="1"/>
          </p:cNvSpPr>
          <p:nvPr>
            <p:ph type="title"/>
          </p:nvPr>
        </p:nvSpPr>
        <p:spPr>
          <a:xfrm>
            <a:off x="311700" y="445025"/>
            <a:ext cx="8520600" cy="707400"/>
          </a:xfrm>
          <a:prstGeom prst="rect">
            <a:avLst/>
          </a:prstGeom>
        </p:spPr>
        <p:txBody>
          <a:bodyPr lIns="91425" tIns="91425" rIns="91425" bIns="91425" anchor="t" anchorCtr="0">
            <a:noAutofit/>
          </a:bodyPr>
          <a:lstStyle/>
          <a:p>
            <a:pPr lvl="0" rtl="0">
              <a:spcBef>
                <a:spcPts val="0"/>
              </a:spcBef>
              <a:buNone/>
            </a:pPr>
            <a:r>
              <a:rPr lang="en"/>
              <a:t>Milk Delivery System</a:t>
            </a:r>
            <a:r>
              <a:rPr lang="en" baseline="-25000"/>
              <a:t>6      </a:t>
            </a:r>
            <a:r>
              <a:rPr lang="en"/>
              <a:t>Final Diagram</a:t>
            </a:r>
          </a:p>
        </p:txBody>
      </p:sp>
      <p:sp>
        <p:nvSpPr>
          <p:cNvPr id="133" name="Shape 133"/>
          <p:cNvSpPr txBox="1">
            <a:spLocks noGrp="1"/>
          </p:cNvSpPr>
          <p:nvPr>
            <p:ph type="body" idx="1"/>
          </p:nvPr>
        </p:nvSpPr>
        <p:spPr>
          <a:xfrm>
            <a:off x="311700" y="1266325"/>
            <a:ext cx="8520600" cy="3302700"/>
          </a:xfrm>
          <a:prstGeom prst="rect">
            <a:avLst/>
          </a:prstGeom>
        </p:spPr>
        <p:txBody>
          <a:bodyPr lIns="91425" tIns="91425" rIns="91425" bIns="91425" anchor="t" anchorCtr="0">
            <a:noAutofit/>
          </a:bodyPr>
          <a:lstStyle/>
          <a:p>
            <a:pPr lvl="0" rtl="0">
              <a:spcBef>
                <a:spcPts val="0"/>
              </a:spcBef>
              <a:buNone/>
            </a:pPr>
            <a:endParaRPr dirty="0"/>
          </a:p>
          <a:p>
            <a:pPr lvl="0" rtl="0">
              <a:spcBef>
                <a:spcPts val="0"/>
              </a:spcBef>
              <a:buNone/>
            </a:pPr>
            <a:endParaRPr dirty="0"/>
          </a:p>
          <a:p>
            <a:pPr lvl="0" rtl="0">
              <a:spcBef>
                <a:spcPts val="0"/>
              </a:spcBef>
              <a:buNone/>
            </a:pPr>
            <a:endParaRPr dirty="0"/>
          </a:p>
          <a:p>
            <a:pPr lvl="0" rtl="0">
              <a:spcBef>
                <a:spcPts val="0"/>
              </a:spcBef>
              <a:buNone/>
            </a:pPr>
            <a:endParaRPr dirty="0"/>
          </a:p>
          <a:p>
            <a:pPr lvl="0" rtl="0">
              <a:spcBef>
                <a:spcPts val="0"/>
              </a:spcBef>
              <a:buNone/>
            </a:pPr>
            <a:endParaRPr dirty="0"/>
          </a:p>
          <a:p>
            <a:pPr lvl="0" rtl="0">
              <a:spcBef>
                <a:spcPts val="0"/>
              </a:spcBef>
              <a:buNone/>
            </a:pPr>
            <a:endParaRPr dirty="0"/>
          </a:p>
        </p:txBody>
      </p:sp>
      <p:sp>
        <p:nvSpPr>
          <p:cNvPr id="4" name="Rectangle 3"/>
          <p:cNvSpPr/>
          <p:nvPr/>
        </p:nvSpPr>
        <p:spPr>
          <a:xfrm>
            <a:off x="6695216" y="2092914"/>
            <a:ext cx="1285002" cy="376196"/>
          </a:xfrm>
          <a:prstGeom prst="rect">
            <a:avLst/>
          </a:prstGeom>
          <a:solidFill>
            <a:schemeClr val="bg1"/>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smtClean="0">
                <a:solidFill>
                  <a:srgbClr val="000000"/>
                </a:solidFill>
                <a:latin typeface="Calibri" charset="0"/>
                <a:ea typeface="Calibri" charset="0"/>
                <a:cs typeface="Calibri" charset="0"/>
              </a:rPr>
              <a:t>Milk Brand</a:t>
            </a:r>
            <a:endParaRPr lang="en-US" sz="1800" b="1" dirty="0">
              <a:solidFill>
                <a:srgbClr val="000000"/>
              </a:solidFill>
              <a:latin typeface="Calibri" charset="0"/>
              <a:ea typeface="Calibri" charset="0"/>
              <a:cs typeface="Calibri" charset="0"/>
            </a:endParaRPr>
          </a:p>
        </p:txBody>
      </p:sp>
      <p:sp>
        <p:nvSpPr>
          <p:cNvPr id="5" name="Rectangle 4"/>
          <p:cNvSpPr/>
          <p:nvPr/>
        </p:nvSpPr>
        <p:spPr>
          <a:xfrm>
            <a:off x="6695216" y="2469110"/>
            <a:ext cx="1285002" cy="826718"/>
          </a:xfrm>
          <a:prstGeom prst="rect">
            <a:avLst/>
          </a:prstGeom>
          <a:solidFill>
            <a:schemeClr val="bg1"/>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smtClean="0">
                <a:solidFill>
                  <a:srgbClr val="000000"/>
                </a:solidFill>
                <a:latin typeface="Calibri" charset="0"/>
                <a:ea typeface="Calibri" charset="0"/>
                <a:cs typeface="Calibri" charset="0"/>
              </a:rPr>
              <a:t>details of deliveries</a:t>
            </a:r>
            <a:endParaRPr lang="en-US" sz="1500" dirty="0">
              <a:solidFill>
                <a:srgbClr val="000000"/>
              </a:solidFill>
              <a:latin typeface="Calibri" charset="0"/>
              <a:ea typeface="Calibri" charset="0"/>
              <a:cs typeface="Calibri" charset="0"/>
            </a:endParaRPr>
          </a:p>
        </p:txBody>
      </p:sp>
      <p:sp>
        <p:nvSpPr>
          <p:cNvPr id="6" name="Rectangle 5"/>
          <p:cNvSpPr/>
          <p:nvPr/>
        </p:nvSpPr>
        <p:spPr>
          <a:xfrm>
            <a:off x="3387001" y="2092914"/>
            <a:ext cx="1841550" cy="376196"/>
          </a:xfrm>
          <a:prstGeom prst="rect">
            <a:avLst/>
          </a:prstGeom>
          <a:solidFill>
            <a:schemeClr val="bg1"/>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smtClean="0">
                <a:solidFill>
                  <a:srgbClr val="000000"/>
                </a:solidFill>
                <a:latin typeface="Calibri" charset="0"/>
                <a:ea typeface="Calibri" charset="0"/>
                <a:cs typeface="Calibri" charset="0"/>
              </a:rPr>
              <a:t>System</a:t>
            </a:r>
            <a:endParaRPr lang="en-US" sz="1800" b="1" dirty="0">
              <a:solidFill>
                <a:srgbClr val="000000"/>
              </a:solidFill>
              <a:latin typeface="Calibri" charset="0"/>
              <a:ea typeface="Calibri" charset="0"/>
              <a:cs typeface="Calibri" charset="0"/>
            </a:endParaRPr>
          </a:p>
        </p:txBody>
      </p:sp>
      <p:sp>
        <p:nvSpPr>
          <p:cNvPr id="7" name="Rectangle 6"/>
          <p:cNvSpPr/>
          <p:nvPr/>
        </p:nvSpPr>
        <p:spPr>
          <a:xfrm>
            <a:off x="3389062" y="2469110"/>
            <a:ext cx="1839489" cy="1214938"/>
          </a:xfrm>
          <a:prstGeom prst="rect">
            <a:avLst/>
          </a:prstGeom>
          <a:solidFill>
            <a:schemeClr val="bg1"/>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dirty="0">
              <a:solidFill>
                <a:srgbClr val="000000"/>
              </a:solidFill>
              <a:latin typeface="Calibri" charset="0"/>
              <a:ea typeface="Calibri" charset="0"/>
              <a:cs typeface="Calibri" charset="0"/>
            </a:endParaRPr>
          </a:p>
        </p:txBody>
      </p:sp>
      <p:cxnSp>
        <p:nvCxnSpPr>
          <p:cNvPr id="8" name="Straight Connector 7"/>
          <p:cNvCxnSpPr>
            <a:endCxn id="5" idx="1"/>
          </p:cNvCxnSpPr>
          <p:nvPr/>
        </p:nvCxnSpPr>
        <p:spPr>
          <a:xfrm>
            <a:off x="5228550" y="2882469"/>
            <a:ext cx="1466666" cy="0"/>
          </a:xfrm>
          <a:prstGeom prst="line">
            <a:avLst/>
          </a:prstGeom>
          <a:ln w="22225">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H="1" flipV="1">
            <a:off x="6614474" y="2801297"/>
            <a:ext cx="78679" cy="68602"/>
          </a:xfrm>
          <a:prstGeom prst="line">
            <a:avLst/>
          </a:prstGeom>
          <a:ln w="22225">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H="1">
            <a:off x="6614475" y="2882468"/>
            <a:ext cx="78679" cy="87627"/>
          </a:xfrm>
          <a:prstGeom prst="line">
            <a:avLst/>
          </a:prstGeom>
          <a:ln w="22225">
            <a:solidFill>
              <a:srgbClr val="000000"/>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3387001" y="2468737"/>
            <a:ext cx="1839488" cy="740298"/>
          </a:xfrm>
          <a:prstGeom prst="rect">
            <a:avLst/>
          </a:prstGeom>
          <a:solidFill>
            <a:schemeClr val="bg1"/>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dirty="0" smtClean="0">
                <a:solidFill>
                  <a:srgbClr val="000000"/>
                </a:solidFill>
                <a:latin typeface="Calibri" charset="0"/>
                <a:ea typeface="Calibri" charset="0"/>
                <a:cs typeface="Calibri" charset="0"/>
              </a:rPr>
              <a:t>   hash &lt;household, billing details&gt;</a:t>
            </a:r>
          </a:p>
          <a:p>
            <a:r>
              <a:rPr lang="en-US" sz="900" dirty="0" smtClean="0">
                <a:solidFill>
                  <a:srgbClr val="000000"/>
                </a:solidFill>
                <a:latin typeface="Calibri" charset="0"/>
                <a:ea typeface="Calibri" charset="0"/>
                <a:cs typeface="Calibri" charset="0"/>
              </a:rPr>
              <a:t>   hash </a:t>
            </a:r>
            <a:r>
              <a:rPr lang="en-US" sz="900" dirty="0">
                <a:solidFill>
                  <a:srgbClr val="000000"/>
                </a:solidFill>
                <a:latin typeface="Calibri" charset="0"/>
                <a:ea typeface="Calibri" charset="0"/>
                <a:cs typeface="Calibri" charset="0"/>
              </a:rPr>
              <a:t>&lt;household, </a:t>
            </a:r>
            <a:r>
              <a:rPr lang="en-US" sz="900" dirty="0" smtClean="0">
                <a:solidFill>
                  <a:srgbClr val="000000"/>
                </a:solidFill>
                <a:latin typeface="Calibri" charset="0"/>
                <a:ea typeface="Calibri" charset="0"/>
                <a:cs typeface="Calibri" charset="0"/>
              </a:rPr>
              <a:t>vacations&gt;</a:t>
            </a:r>
            <a:endParaRPr lang="en-US" sz="900" dirty="0">
              <a:solidFill>
                <a:srgbClr val="000000"/>
              </a:solidFill>
              <a:latin typeface="Calibri" charset="0"/>
              <a:ea typeface="Calibri" charset="0"/>
              <a:cs typeface="Calibri" charset="0"/>
            </a:endParaRPr>
          </a:p>
          <a:p>
            <a:r>
              <a:rPr lang="en-US" sz="900" dirty="0" smtClean="0">
                <a:solidFill>
                  <a:srgbClr val="000000"/>
                </a:solidFill>
                <a:latin typeface="Calibri" charset="0"/>
                <a:ea typeface="Calibri" charset="0"/>
                <a:cs typeface="Calibri" charset="0"/>
              </a:rPr>
              <a:t>   hash </a:t>
            </a:r>
            <a:r>
              <a:rPr lang="en-US" sz="900" dirty="0">
                <a:solidFill>
                  <a:srgbClr val="000000"/>
                </a:solidFill>
                <a:latin typeface="Calibri" charset="0"/>
                <a:ea typeface="Calibri" charset="0"/>
                <a:cs typeface="Calibri" charset="0"/>
              </a:rPr>
              <a:t>&lt;household, </a:t>
            </a:r>
            <a:r>
              <a:rPr lang="en-US" sz="900" dirty="0" smtClean="0">
                <a:solidFill>
                  <a:srgbClr val="000000"/>
                </a:solidFill>
                <a:latin typeface="Calibri" charset="0"/>
                <a:ea typeface="Calibri" charset="0"/>
                <a:cs typeface="Calibri" charset="0"/>
              </a:rPr>
              <a:t>milk brands&gt;</a:t>
            </a:r>
            <a:endParaRPr lang="en-US" sz="900" dirty="0">
              <a:solidFill>
                <a:srgbClr val="000000"/>
              </a:solidFill>
              <a:latin typeface="Calibri" charset="0"/>
              <a:ea typeface="Calibri" charset="0"/>
              <a:cs typeface="Calibri" charset="0"/>
            </a:endParaRPr>
          </a:p>
        </p:txBody>
      </p:sp>
      <p:sp>
        <p:nvSpPr>
          <p:cNvPr id="13" name="Rectangle 12"/>
          <p:cNvSpPr/>
          <p:nvPr/>
        </p:nvSpPr>
        <p:spPr>
          <a:xfrm>
            <a:off x="3578171" y="4344386"/>
            <a:ext cx="1457145" cy="333505"/>
          </a:xfrm>
          <a:prstGeom prst="rect">
            <a:avLst/>
          </a:prstGeom>
          <a:solidFill>
            <a:schemeClr val="bg1"/>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smtClean="0">
                <a:solidFill>
                  <a:srgbClr val="000000"/>
                </a:solidFill>
                <a:latin typeface="Calibri" charset="0"/>
                <a:ea typeface="Calibri" charset="0"/>
                <a:cs typeface="Calibri" charset="0"/>
              </a:rPr>
              <a:t>Household</a:t>
            </a:r>
            <a:endParaRPr lang="en-US" sz="1800" b="1" dirty="0">
              <a:solidFill>
                <a:srgbClr val="000000"/>
              </a:solidFill>
              <a:latin typeface="Calibri" charset="0"/>
              <a:ea typeface="Calibri" charset="0"/>
              <a:cs typeface="Calibri" charset="0"/>
            </a:endParaRPr>
          </a:p>
        </p:txBody>
      </p:sp>
      <p:sp>
        <p:nvSpPr>
          <p:cNvPr id="14" name="Rectangle 13"/>
          <p:cNvSpPr/>
          <p:nvPr/>
        </p:nvSpPr>
        <p:spPr>
          <a:xfrm>
            <a:off x="3578171" y="4677983"/>
            <a:ext cx="1457145" cy="218876"/>
          </a:xfrm>
          <a:prstGeom prst="rect">
            <a:avLst/>
          </a:prstGeom>
          <a:solidFill>
            <a:schemeClr val="bg1"/>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dirty="0" smtClean="0">
                <a:solidFill>
                  <a:srgbClr val="000000"/>
                </a:solidFill>
                <a:latin typeface="Calibri" charset="0"/>
                <a:ea typeface="Calibri" charset="0"/>
                <a:cs typeface="Calibri" charset="0"/>
              </a:rPr>
              <a:t>changeInfo()</a:t>
            </a:r>
            <a:endParaRPr lang="en-US" sz="1300" dirty="0">
              <a:solidFill>
                <a:srgbClr val="000000"/>
              </a:solidFill>
              <a:latin typeface="Calibri" charset="0"/>
              <a:ea typeface="Calibri" charset="0"/>
              <a:cs typeface="Calibri" charset="0"/>
            </a:endParaRPr>
          </a:p>
        </p:txBody>
      </p:sp>
      <p:sp>
        <p:nvSpPr>
          <p:cNvPr id="15" name="Rectangle 14"/>
          <p:cNvSpPr/>
          <p:nvPr/>
        </p:nvSpPr>
        <p:spPr>
          <a:xfrm>
            <a:off x="1000592" y="2398228"/>
            <a:ext cx="1841550" cy="376196"/>
          </a:xfrm>
          <a:prstGeom prst="rect">
            <a:avLst/>
          </a:prstGeom>
          <a:solidFill>
            <a:schemeClr val="bg1"/>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smtClean="0">
                <a:solidFill>
                  <a:srgbClr val="000000"/>
                </a:solidFill>
                <a:latin typeface="Calibri" charset="0"/>
                <a:ea typeface="Calibri" charset="0"/>
                <a:cs typeface="Calibri" charset="0"/>
              </a:rPr>
              <a:t>Company</a:t>
            </a:r>
            <a:endParaRPr lang="en-US" sz="1800" b="1" dirty="0">
              <a:solidFill>
                <a:srgbClr val="000000"/>
              </a:solidFill>
              <a:latin typeface="Calibri" charset="0"/>
              <a:ea typeface="Calibri" charset="0"/>
              <a:cs typeface="Calibri" charset="0"/>
            </a:endParaRPr>
          </a:p>
        </p:txBody>
      </p:sp>
      <p:sp>
        <p:nvSpPr>
          <p:cNvPr id="16" name="Rectangle 15"/>
          <p:cNvSpPr/>
          <p:nvPr/>
        </p:nvSpPr>
        <p:spPr>
          <a:xfrm>
            <a:off x="998530" y="2762872"/>
            <a:ext cx="1843612" cy="239193"/>
          </a:xfrm>
          <a:prstGeom prst="rect">
            <a:avLst/>
          </a:prstGeom>
          <a:solidFill>
            <a:schemeClr val="bg1"/>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dirty="0" smtClean="0">
                <a:solidFill>
                  <a:srgbClr val="000000"/>
                </a:solidFill>
                <a:latin typeface="Calibri" charset="0"/>
                <a:ea typeface="Calibri" charset="0"/>
                <a:cs typeface="Calibri" charset="0"/>
              </a:rPr>
              <a:t>-body: System</a:t>
            </a:r>
            <a:endParaRPr lang="en-US" sz="1300" dirty="0">
              <a:solidFill>
                <a:srgbClr val="000000"/>
              </a:solidFill>
              <a:latin typeface="Calibri" charset="0"/>
              <a:ea typeface="Calibri" charset="0"/>
              <a:cs typeface="Calibri" charset="0"/>
            </a:endParaRPr>
          </a:p>
        </p:txBody>
      </p:sp>
      <p:sp>
        <p:nvSpPr>
          <p:cNvPr id="17" name="Rectangle 16"/>
          <p:cNvSpPr/>
          <p:nvPr/>
        </p:nvSpPr>
        <p:spPr>
          <a:xfrm>
            <a:off x="998529" y="3002065"/>
            <a:ext cx="1837429" cy="503112"/>
          </a:xfrm>
          <a:prstGeom prst="rect">
            <a:avLst/>
          </a:prstGeom>
          <a:solidFill>
            <a:schemeClr val="bg1"/>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Calibri" charset="0"/>
                <a:ea typeface="Calibri" charset="0"/>
                <a:cs typeface="Calibri" charset="0"/>
              </a:rPr>
              <a:t> </a:t>
            </a:r>
            <a:r>
              <a:rPr lang="en-US" sz="1200" dirty="0" smtClean="0">
                <a:solidFill>
                  <a:srgbClr val="000000"/>
                </a:solidFill>
                <a:latin typeface="Calibri" charset="0"/>
                <a:ea typeface="Calibri" charset="0"/>
                <a:cs typeface="Calibri" charset="0"/>
              </a:rPr>
              <a:t>           changeInfo()</a:t>
            </a:r>
            <a:br>
              <a:rPr lang="en-US" sz="1200" dirty="0" smtClean="0">
                <a:solidFill>
                  <a:srgbClr val="000000"/>
                </a:solidFill>
                <a:latin typeface="Calibri" charset="0"/>
                <a:ea typeface="Calibri" charset="0"/>
                <a:cs typeface="Calibri" charset="0"/>
              </a:rPr>
            </a:br>
            <a:endParaRPr lang="en-US" sz="1200" dirty="0">
              <a:solidFill>
                <a:srgbClr val="000000"/>
              </a:solidFill>
              <a:latin typeface="Calibri" charset="0"/>
              <a:ea typeface="Calibri" charset="0"/>
              <a:cs typeface="Calibri" charset="0"/>
            </a:endParaRPr>
          </a:p>
        </p:txBody>
      </p:sp>
      <p:cxnSp>
        <p:nvCxnSpPr>
          <p:cNvPr id="18" name="Straight Arrow Connector 17"/>
          <p:cNvCxnSpPr/>
          <p:nvPr/>
        </p:nvCxnSpPr>
        <p:spPr>
          <a:xfrm>
            <a:off x="2835958" y="2882469"/>
            <a:ext cx="551043" cy="0"/>
          </a:xfrm>
          <a:prstGeom prst="straightConnector1">
            <a:avLst/>
          </a:prstGeom>
          <a:ln w="22225">
            <a:solidFill>
              <a:srgbClr val="000000"/>
            </a:solidFill>
            <a:headEnd type="diamond"/>
            <a:tailEnd type="triangle"/>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3387001" y="3209033"/>
            <a:ext cx="1839488" cy="752393"/>
          </a:xfrm>
          <a:prstGeom prst="rect">
            <a:avLst/>
          </a:prstGeom>
          <a:solidFill>
            <a:schemeClr val="bg1"/>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dirty="0" smtClean="0">
                <a:solidFill>
                  <a:srgbClr val="000000"/>
                </a:solidFill>
                <a:latin typeface="Calibri" charset="0"/>
                <a:ea typeface="Calibri" charset="0"/>
                <a:cs typeface="Calibri" charset="0"/>
              </a:rPr>
              <a:t>   </a:t>
            </a:r>
            <a:r>
              <a:rPr lang="en-US" sz="900" dirty="0" err="1" smtClean="0">
                <a:solidFill>
                  <a:srgbClr val="000000"/>
                </a:solidFill>
                <a:latin typeface="Calibri" charset="0"/>
                <a:ea typeface="Calibri" charset="0"/>
                <a:cs typeface="Calibri" charset="0"/>
              </a:rPr>
              <a:t>recordMilkBrandOfHousehoud</a:t>
            </a:r>
            <a:r>
              <a:rPr lang="en-US" sz="900" dirty="0" smtClean="0">
                <a:solidFill>
                  <a:srgbClr val="000000"/>
                </a:solidFill>
                <a:latin typeface="Calibri" charset="0"/>
                <a:ea typeface="Calibri" charset="0"/>
                <a:cs typeface="Calibri" charset="0"/>
              </a:rPr>
              <a:t>()   </a:t>
            </a:r>
            <a:br>
              <a:rPr lang="en-US" sz="900" dirty="0" smtClean="0">
                <a:solidFill>
                  <a:srgbClr val="000000"/>
                </a:solidFill>
                <a:latin typeface="Calibri" charset="0"/>
                <a:ea typeface="Calibri" charset="0"/>
                <a:cs typeface="Calibri" charset="0"/>
              </a:rPr>
            </a:br>
            <a:r>
              <a:rPr lang="en-US" sz="900" dirty="0" smtClean="0">
                <a:solidFill>
                  <a:srgbClr val="000000"/>
                </a:solidFill>
                <a:latin typeface="Calibri" charset="0"/>
                <a:ea typeface="Calibri" charset="0"/>
                <a:cs typeface="Calibri" charset="0"/>
              </a:rPr>
              <a:t>   </a:t>
            </a:r>
            <a:r>
              <a:rPr lang="en-US" sz="900" dirty="0" err="1" smtClean="0">
                <a:solidFill>
                  <a:srgbClr val="000000"/>
                </a:solidFill>
                <a:latin typeface="Calibri" charset="0"/>
                <a:ea typeface="Calibri" charset="0"/>
                <a:cs typeface="Calibri" charset="0"/>
              </a:rPr>
              <a:t>doChangeOrderOfMilk</a:t>
            </a:r>
            <a:r>
              <a:rPr lang="en-US" sz="900" dirty="0" smtClean="0">
                <a:solidFill>
                  <a:srgbClr val="000000"/>
                </a:solidFill>
                <a:latin typeface="Calibri" charset="0"/>
                <a:ea typeface="Calibri" charset="0"/>
                <a:cs typeface="Calibri" charset="0"/>
              </a:rPr>
              <a:t>()</a:t>
            </a:r>
          </a:p>
          <a:p>
            <a:r>
              <a:rPr lang="en-US" sz="900" dirty="0">
                <a:solidFill>
                  <a:srgbClr val="000000"/>
                </a:solidFill>
                <a:latin typeface="Calibri" charset="0"/>
                <a:ea typeface="Calibri" charset="0"/>
                <a:cs typeface="Calibri" charset="0"/>
              </a:rPr>
              <a:t> </a:t>
            </a:r>
            <a:r>
              <a:rPr lang="en-US" sz="900" dirty="0" smtClean="0">
                <a:solidFill>
                  <a:srgbClr val="000000"/>
                </a:solidFill>
                <a:latin typeface="Calibri" charset="0"/>
                <a:ea typeface="Calibri" charset="0"/>
                <a:cs typeface="Calibri" charset="0"/>
              </a:rPr>
              <a:t>  </a:t>
            </a:r>
            <a:r>
              <a:rPr lang="en-US" sz="900" dirty="0" err="1" smtClean="0">
                <a:solidFill>
                  <a:srgbClr val="000000"/>
                </a:solidFill>
                <a:latin typeface="Calibri" charset="0"/>
                <a:ea typeface="Calibri" charset="0"/>
                <a:cs typeface="Calibri" charset="0"/>
              </a:rPr>
              <a:t>doUpdateVacation</a:t>
            </a:r>
            <a:r>
              <a:rPr lang="en-US" sz="900" dirty="0" smtClean="0">
                <a:solidFill>
                  <a:srgbClr val="000000"/>
                </a:solidFill>
                <a:latin typeface="Calibri" charset="0"/>
                <a:ea typeface="Calibri" charset="0"/>
                <a:cs typeface="Calibri" charset="0"/>
              </a:rPr>
              <a:t>()</a:t>
            </a:r>
          </a:p>
          <a:p>
            <a:r>
              <a:rPr lang="en-US" sz="900" dirty="0" smtClean="0">
                <a:solidFill>
                  <a:srgbClr val="000000"/>
                </a:solidFill>
                <a:latin typeface="Calibri" charset="0"/>
                <a:ea typeface="Calibri" charset="0"/>
                <a:cs typeface="Calibri" charset="0"/>
              </a:rPr>
              <a:t>   </a:t>
            </a:r>
            <a:r>
              <a:rPr lang="en-US" sz="900" dirty="0" err="1" smtClean="0">
                <a:solidFill>
                  <a:srgbClr val="000000"/>
                </a:solidFill>
                <a:latin typeface="Calibri" charset="0"/>
                <a:ea typeface="Calibri" charset="0"/>
                <a:cs typeface="Calibri" charset="0"/>
              </a:rPr>
              <a:t>printList</a:t>
            </a:r>
            <a:r>
              <a:rPr lang="en-US" sz="900" dirty="0" smtClean="0">
                <a:solidFill>
                  <a:srgbClr val="000000"/>
                </a:solidFill>
                <a:latin typeface="Calibri" charset="0"/>
                <a:ea typeface="Calibri" charset="0"/>
                <a:cs typeface="Calibri" charset="0"/>
              </a:rPr>
              <a:t>()</a:t>
            </a:r>
          </a:p>
          <a:p>
            <a:r>
              <a:rPr lang="en-US" sz="900" dirty="0">
                <a:solidFill>
                  <a:srgbClr val="000000"/>
                </a:solidFill>
                <a:latin typeface="Calibri" charset="0"/>
                <a:ea typeface="Calibri" charset="0"/>
                <a:cs typeface="Calibri" charset="0"/>
              </a:rPr>
              <a:t> </a:t>
            </a:r>
            <a:r>
              <a:rPr lang="en-US" sz="900" dirty="0" smtClean="0">
                <a:solidFill>
                  <a:srgbClr val="000000"/>
                </a:solidFill>
                <a:latin typeface="Calibri" charset="0"/>
                <a:ea typeface="Calibri" charset="0"/>
                <a:cs typeface="Calibri" charset="0"/>
              </a:rPr>
              <a:t>  </a:t>
            </a:r>
            <a:r>
              <a:rPr lang="en-US" sz="900" dirty="0" err="1" smtClean="0">
                <a:solidFill>
                  <a:srgbClr val="000000"/>
                </a:solidFill>
                <a:latin typeface="Calibri" charset="0"/>
                <a:ea typeface="Calibri" charset="0"/>
                <a:cs typeface="Calibri" charset="0"/>
              </a:rPr>
              <a:t>produceDailySummary</a:t>
            </a:r>
            <a:r>
              <a:rPr lang="en-US" sz="900" dirty="0" smtClean="0">
                <a:solidFill>
                  <a:srgbClr val="000000"/>
                </a:solidFill>
                <a:latin typeface="Calibri" charset="0"/>
                <a:ea typeface="Calibri" charset="0"/>
                <a:cs typeface="Calibri" charset="0"/>
              </a:rPr>
              <a:t>()</a:t>
            </a:r>
          </a:p>
        </p:txBody>
      </p:sp>
      <p:sp>
        <p:nvSpPr>
          <p:cNvPr id="20" name="Rectangle 19"/>
          <p:cNvSpPr/>
          <p:nvPr/>
        </p:nvSpPr>
        <p:spPr>
          <a:xfrm>
            <a:off x="3429818" y="1164893"/>
            <a:ext cx="1753849" cy="376196"/>
          </a:xfrm>
          <a:prstGeom prst="rect">
            <a:avLst/>
          </a:prstGeom>
          <a:solidFill>
            <a:schemeClr val="bg1"/>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smtClean="0">
                <a:solidFill>
                  <a:srgbClr val="000000"/>
                </a:solidFill>
                <a:latin typeface="Calibri" charset="0"/>
                <a:ea typeface="Calibri" charset="0"/>
                <a:cs typeface="Calibri" charset="0"/>
              </a:rPr>
              <a:t>Delivery Person</a:t>
            </a:r>
            <a:endParaRPr lang="en-US" sz="1800" b="1" dirty="0">
              <a:solidFill>
                <a:srgbClr val="000000"/>
              </a:solidFill>
              <a:latin typeface="Calibri" charset="0"/>
              <a:ea typeface="Calibri" charset="0"/>
              <a:cs typeface="Calibri" charset="0"/>
            </a:endParaRPr>
          </a:p>
        </p:txBody>
      </p:sp>
      <p:sp>
        <p:nvSpPr>
          <p:cNvPr id="22" name="TextBox 21"/>
          <p:cNvSpPr txBox="1"/>
          <p:nvPr/>
        </p:nvSpPr>
        <p:spPr>
          <a:xfrm>
            <a:off x="4568000" y="1668428"/>
            <a:ext cx="655949" cy="276999"/>
          </a:xfrm>
          <a:prstGeom prst="rect">
            <a:avLst/>
          </a:prstGeom>
          <a:noFill/>
        </p:spPr>
        <p:txBody>
          <a:bodyPr wrap="none" rtlCol="0">
            <a:spAutoFit/>
          </a:bodyPr>
          <a:lstStyle/>
          <a:p>
            <a:r>
              <a:rPr lang="en-US" sz="1200" dirty="0" smtClean="0">
                <a:latin typeface="Calibri" charset="0"/>
                <a:ea typeface="Calibri" charset="0"/>
                <a:cs typeface="Calibri" charset="0"/>
              </a:rPr>
              <a:t>give list</a:t>
            </a:r>
            <a:endParaRPr lang="en-US" sz="1200" dirty="0">
              <a:latin typeface="Calibri" charset="0"/>
              <a:ea typeface="Calibri" charset="0"/>
              <a:cs typeface="Calibri" charset="0"/>
            </a:endParaRPr>
          </a:p>
        </p:txBody>
      </p:sp>
      <p:cxnSp>
        <p:nvCxnSpPr>
          <p:cNvPr id="23" name="Elbow Connector 22"/>
          <p:cNvCxnSpPr>
            <a:stCxn id="14" idx="1"/>
            <a:endCxn id="17" idx="2"/>
          </p:cNvCxnSpPr>
          <p:nvPr/>
        </p:nvCxnSpPr>
        <p:spPr>
          <a:xfrm rot="10800000">
            <a:off x="1917245" y="3505177"/>
            <a:ext cx="1660927" cy="1282244"/>
          </a:xfrm>
          <a:prstGeom prst="bentConnector2">
            <a:avLst/>
          </a:prstGeom>
          <a:ln w="22225">
            <a:solidFill>
              <a:srgbClr val="00000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2066625" y="4400984"/>
            <a:ext cx="583814" cy="276999"/>
          </a:xfrm>
          <a:prstGeom prst="rect">
            <a:avLst/>
          </a:prstGeom>
          <a:noFill/>
        </p:spPr>
        <p:txBody>
          <a:bodyPr wrap="none" rtlCol="0">
            <a:spAutoFit/>
          </a:bodyPr>
          <a:lstStyle/>
          <a:p>
            <a:r>
              <a:rPr lang="en-US" sz="1200" dirty="0" smtClean="0">
                <a:latin typeface="Calibri" charset="0"/>
                <a:ea typeface="Calibri" charset="0"/>
                <a:cs typeface="Calibri" charset="0"/>
              </a:rPr>
              <a:t>phone</a:t>
            </a:r>
            <a:endParaRPr lang="en-US" sz="1200" dirty="0">
              <a:latin typeface="Calibri" charset="0"/>
              <a:ea typeface="Calibri" charset="0"/>
              <a:cs typeface="Calibri" charset="0"/>
            </a:endParaRPr>
          </a:p>
        </p:txBody>
      </p:sp>
      <p:cxnSp>
        <p:nvCxnSpPr>
          <p:cNvPr id="29" name="Elbow Connector 28"/>
          <p:cNvCxnSpPr>
            <a:stCxn id="13" idx="3"/>
            <a:endCxn id="5" idx="2"/>
          </p:cNvCxnSpPr>
          <p:nvPr/>
        </p:nvCxnSpPr>
        <p:spPr>
          <a:xfrm flipV="1">
            <a:off x="5035316" y="3295828"/>
            <a:ext cx="2302401" cy="1215311"/>
          </a:xfrm>
          <a:prstGeom prst="bentConnector2">
            <a:avLst/>
          </a:prstGeom>
          <a:ln w="22225">
            <a:solidFill>
              <a:srgbClr val="00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H="1" flipV="1">
            <a:off x="4568000" y="1541089"/>
            <a:ext cx="1033" cy="551825"/>
          </a:xfrm>
          <a:prstGeom prst="straightConnector1">
            <a:avLst/>
          </a:prstGeom>
          <a:ln w="22225">
            <a:solidFill>
              <a:srgbClr val="00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flipH="1" flipV="1">
            <a:off x="4102883" y="1553557"/>
            <a:ext cx="1033" cy="551825"/>
          </a:xfrm>
          <a:prstGeom prst="straightConnector1">
            <a:avLst/>
          </a:prstGeom>
          <a:ln w="22225">
            <a:solidFill>
              <a:srgbClr val="00000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3409725" y="1667039"/>
            <a:ext cx="705642" cy="276999"/>
          </a:xfrm>
          <a:prstGeom prst="rect">
            <a:avLst/>
          </a:prstGeom>
          <a:noFill/>
        </p:spPr>
        <p:txBody>
          <a:bodyPr wrap="none" rtlCol="0">
            <a:spAutoFit/>
          </a:bodyPr>
          <a:lstStyle/>
          <a:p>
            <a:r>
              <a:rPr lang="en-US" sz="1200" smtClean="0">
                <a:latin typeface="Calibri" charset="0"/>
                <a:ea typeface="Calibri" charset="0"/>
                <a:cs typeface="Calibri" charset="0"/>
              </a:rPr>
              <a:t>print bill</a:t>
            </a:r>
            <a:endParaRPr lang="en-US" sz="1200" dirty="0">
              <a:latin typeface="Calibri" charset="0"/>
              <a:ea typeface="Calibri" charset="0"/>
              <a:cs typeface="Calibri" charset="0"/>
            </a:endParaRPr>
          </a:p>
        </p:txBody>
      </p:sp>
      <p:sp>
        <p:nvSpPr>
          <p:cNvPr id="43" name="Rectangle 42"/>
          <p:cNvSpPr/>
          <p:nvPr/>
        </p:nvSpPr>
        <p:spPr>
          <a:xfrm>
            <a:off x="8407730" y="2398228"/>
            <a:ext cx="190005" cy="30769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7" name="Elbow Connector 46"/>
          <p:cNvCxnSpPr>
            <a:endCxn id="133" idx="3"/>
          </p:cNvCxnSpPr>
          <p:nvPr/>
        </p:nvCxnSpPr>
        <p:spPr>
          <a:xfrm>
            <a:off x="5223949" y="1266325"/>
            <a:ext cx="3608351" cy="1651350"/>
          </a:xfrm>
          <a:prstGeom prst="bentConnector3">
            <a:avLst>
              <a:gd name="adj1" fmla="val 100082"/>
            </a:avLst>
          </a:prstGeom>
          <a:ln w="22225">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50" name="Elbow Connector 49"/>
          <p:cNvCxnSpPr>
            <a:stCxn id="133" idx="3"/>
          </p:cNvCxnSpPr>
          <p:nvPr/>
        </p:nvCxnSpPr>
        <p:spPr>
          <a:xfrm flipH="1">
            <a:off x="5035316" y="2917675"/>
            <a:ext cx="3796984" cy="1760216"/>
          </a:xfrm>
          <a:prstGeom prst="bentConnector3">
            <a:avLst>
              <a:gd name="adj1" fmla="val -79"/>
            </a:avLst>
          </a:prstGeom>
          <a:ln w="22225">
            <a:solidFill>
              <a:srgbClr val="000000"/>
            </a:solidFill>
            <a:tailEnd type="triangle"/>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8155694" y="1462490"/>
            <a:ext cx="611065" cy="276999"/>
          </a:xfrm>
          <a:prstGeom prst="rect">
            <a:avLst/>
          </a:prstGeom>
          <a:noFill/>
        </p:spPr>
        <p:txBody>
          <a:bodyPr wrap="none" rtlCol="0">
            <a:spAutoFit/>
          </a:bodyPr>
          <a:lstStyle/>
          <a:p>
            <a:r>
              <a:rPr lang="en-US" sz="1200" dirty="0">
                <a:latin typeface="Calibri" charset="0"/>
                <a:ea typeface="Calibri" charset="0"/>
                <a:cs typeface="Calibri" charset="0"/>
              </a:rPr>
              <a:t>deliver</a:t>
            </a:r>
          </a:p>
        </p:txBody>
      </p:sp>
      <p:sp>
        <p:nvSpPr>
          <p:cNvPr id="55" name="Slide Number Placeholder 54"/>
          <p:cNvSpPr>
            <a:spLocks noGrp="1"/>
          </p:cNvSpPr>
          <p:nvPr>
            <p:ph type="sldNum" idx="12"/>
          </p:nvPr>
        </p:nvSpPr>
        <p:spPr/>
        <p:txBody>
          <a:bodyPr/>
          <a:lstStyle/>
          <a:p>
            <a:pPr lvl="0">
              <a:spcBef>
                <a:spcPts val="0"/>
              </a:spcBef>
              <a:buNone/>
            </a:pPr>
            <a:fld id="{00000000-1234-1234-1234-123412341234}" type="slidenum">
              <a:rPr lang="en" smtClean="0"/>
              <a:t>12</a:t>
            </a:fld>
            <a:endParaRPr lang="en"/>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Shape 138"/>
          <p:cNvSpPr txBox="1">
            <a:spLocks noGrp="1"/>
          </p:cNvSpPr>
          <p:nvPr>
            <p:ph type="title"/>
          </p:nvPr>
        </p:nvSpPr>
        <p:spPr>
          <a:xfrm>
            <a:off x="311700" y="445025"/>
            <a:ext cx="8520600" cy="707400"/>
          </a:xfrm>
          <a:prstGeom prst="rect">
            <a:avLst/>
          </a:prstGeom>
        </p:spPr>
        <p:txBody>
          <a:bodyPr lIns="91425" tIns="91425" rIns="91425" bIns="91425" anchor="t" anchorCtr="0">
            <a:noAutofit/>
          </a:bodyPr>
          <a:lstStyle/>
          <a:p>
            <a:pPr lvl="0">
              <a:spcBef>
                <a:spcPts val="0"/>
              </a:spcBef>
              <a:buNone/>
            </a:pPr>
            <a:r>
              <a:rPr lang="en"/>
              <a:t>Tools for creating UML</a:t>
            </a:r>
          </a:p>
        </p:txBody>
      </p:sp>
      <p:sp>
        <p:nvSpPr>
          <p:cNvPr id="139" name="Shape 139"/>
          <p:cNvSpPr txBox="1">
            <a:spLocks noGrp="1"/>
          </p:cNvSpPr>
          <p:nvPr>
            <p:ph type="body" idx="1"/>
          </p:nvPr>
        </p:nvSpPr>
        <p:spPr>
          <a:xfrm>
            <a:off x="311700" y="1266325"/>
            <a:ext cx="8520600" cy="3302700"/>
          </a:xfrm>
          <a:prstGeom prst="rect">
            <a:avLst/>
          </a:prstGeom>
        </p:spPr>
        <p:txBody>
          <a:bodyPr lIns="91425" tIns="91425" rIns="91425" bIns="91425" anchor="t" anchorCtr="0">
            <a:noAutofit/>
          </a:bodyPr>
          <a:lstStyle/>
          <a:p>
            <a:pPr lvl="0">
              <a:spcBef>
                <a:spcPts val="0"/>
              </a:spcBef>
              <a:buNone/>
            </a:pPr>
            <a:r>
              <a:rPr lang="en" u="sng">
                <a:solidFill>
                  <a:schemeClr val="hlink"/>
                </a:solidFill>
                <a:latin typeface="Arial"/>
                <a:ea typeface="Arial"/>
                <a:cs typeface="Arial"/>
                <a:sym typeface="Arial"/>
                <a:hlinkClick r:id="rId3"/>
              </a:rPr>
              <a:t>https://creately.com/app/?tempID=h165rwt81&amp;login_type=demo#</a:t>
            </a:r>
          </a:p>
          <a:p>
            <a:pPr lvl="0">
              <a:spcBef>
                <a:spcPts val="0"/>
              </a:spcBef>
              <a:buNone/>
            </a:pPr>
            <a:r>
              <a:rPr lang="en" u="sng">
                <a:solidFill>
                  <a:schemeClr val="hlink"/>
                </a:solidFill>
                <a:hlinkClick r:id="rId4"/>
              </a:rPr>
              <a:t>https://www.draw.io/</a:t>
            </a:r>
          </a:p>
          <a:p>
            <a:pPr lvl="0">
              <a:spcBef>
                <a:spcPts val="0"/>
              </a:spcBef>
              <a:buNone/>
            </a:pPr>
            <a:endParaRPr/>
          </a:p>
        </p:txBody>
      </p:sp>
      <p:sp>
        <p:nvSpPr>
          <p:cNvPr id="2" name="Slide Number Placeholder 1"/>
          <p:cNvSpPr>
            <a:spLocks noGrp="1"/>
          </p:cNvSpPr>
          <p:nvPr>
            <p:ph type="sldNum" idx="12"/>
          </p:nvPr>
        </p:nvSpPr>
        <p:spPr/>
        <p:txBody>
          <a:bodyPr/>
          <a:lstStyle/>
          <a:p>
            <a:pPr lvl="0">
              <a:spcBef>
                <a:spcPts val="0"/>
              </a:spcBef>
              <a:buNone/>
            </a:pPr>
            <a:fld id="{00000000-1234-1234-1234-123412341234}" type="slidenum">
              <a:rPr lang="en" smtClean="0"/>
              <a:t>13</a:t>
            </a:fld>
            <a:endParaRPr lang="en"/>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Shape 72"/>
          <p:cNvSpPr txBox="1">
            <a:spLocks noGrp="1"/>
          </p:cNvSpPr>
          <p:nvPr>
            <p:ph type="title"/>
          </p:nvPr>
        </p:nvSpPr>
        <p:spPr>
          <a:xfrm>
            <a:off x="311700" y="445025"/>
            <a:ext cx="8520600" cy="707400"/>
          </a:xfrm>
          <a:prstGeom prst="rect">
            <a:avLst/>
          </a:prstGeom>
        </p:spPr>
        <p:txBody>
          <a:bodyPr lIns="91425" tIns="91425" rIns="91425" bIns="91425" anchor="t" anchorCtr="0">
            <a:noAutofit/>
          </a:bodyPr>
          <a:lstStyle/>
          <a:p>
            <a:pPr lvl="0">
              <a:spcBef>
                <a:spcPts val="0"/>
              </a:spcBef>
              <a:buNone/>
            </a:pPr>
            <a:r>
              <a:rPr lang="en"/>
              <a:t>Purchasing Department</a:t>
            </a:r>
            <a:r>
              <a:rPr lang="en" baseline="-25000"/>
              <a:t>1</a:t>
            </a:r>
          </a:p>
        </p:txBody>
      </p:sp>
      <p:sp>
        <p:nvSpPr>
          <p:cNvPr id="73" name="Shape 73"/>
          <p:cNvSpPr txBox="1">
            <a:spLocks noGrp="1"/>
          </p:cNvSpPr>
          <p:nvPr>
            <p:ph type="body" idx="1"/>
          </p:nvPr>
        </p:nvSpPr>
        <p:spPr>
          <a:xfrm>
            <a:off x="311700" y="1266325"/>
            <a:ext cx="8520600" cy="3302700"/>
          </a:xfrm>
          <a:prstGeom prst="rect">
            <a:avLst/>
          </a:prstGeom>
        </p:spPr>
        <p:txBody>
          <a:bodyPr lIns="91425" tIns="91425" rIns="91425" bIns="91425" anchor="t" anchorCtr="0">
            <a:noAutofit/>
          </a:bodyPr>
          <a:lstStyle/>
          <a:p>
            <a:pPr lvl="0">
              <a:spcBef>
                <a:spcPts val="0"/>
              </a:spcBef>
              <a:buNone/>
            </a:pPr>
            <a:r>
              <a:rPr lang="en" dirty="0">
                <a:solidFill>
                  <a:srgbClr val="000000"/>
                </a:solidFill>
                <a:latin typeface="Calibri" charset="0"/>
                <a:ea typeface="Calibri" charset="0"/>
                <a:cs typeface="Calibri" charset="0"/>
              </a:rPr>
              <a:t>In the </a:t>
            </a:r>
            <a:r>
              <a:rPr lang="en" b="1" dirty="0">
                <a:solidFill>
                  <a:srgbClr val="000000"/>
                </a:solidFill>
                <a:latin typeface="Calibri" charset="0"/>
                <a:ea typeface="Calibri" charset="0"/>
                <a:cs typeface="Calibri" charset="0"/>
              </a:rPr>
              <a:t>Purchasing Department</a:t>
            </a:r>
            <a:r>
              <a:rPr lang="en" dirty="0">
                <a:solidFill>
                  <a:srgbClr val="000000"/>
                </a:solidFill>
                <a:latin typeface="Calibri" charset="0"/>
                <a:ea typeface="Calibri" charset="0"/>
                <a:cs typeface="Calibri" charset="0"/>
              </a:rPr>
              <a:t> at one </a:t>
            </a:r>
            <a:r>
              <a:rPr lang="en" b="1" dirty="0">
                <a:solidFill>
                  <a:srgbClr val="000000"/>
                </a:solidFill>
                <a:latin typeface="Calibri" charset="0"/>
                <a:ea typeface="Calibri" charset="0"/>
                <a:cs typeface="Calibri" charset="0"/>
              </a:rPr>
              <a:t>company</a:t>
            </a:r>
            <a:r>
              <a:rPr lang="en" dirty="0">
                <a:solidFill>
                  <a:srgbClr val="000000"/>
                </a:solidFill>
                <a:latin typeface="Calibri" charset="0"/>
                <a:ea typeface="Calibri" charset="0"/>
                <a:cs typeface="Calibri" charset="0"/>
              </a:rPr>
              <a:t>, a </a:t>
            </a:r>
            <a:r>
              <a:rPr lang="en" b="1" dirty="0">
                <a:solidFill>
                  <a:srgbClr val="000000"/>
                </a:solidFill>
                <a:latin typeface="Calibri" charset="0"/>
                <a:ea typeface="Calibri" charset="0"/>
                <a:cs typeface="Calibri" charset="0"/>
              </a:rPr>
              <a:t>purchase request</a:t>
            </a:r>
            <a:r>
              <a:rPr lang="en" dirty="0">
                <a:solidFill>
                  <a:srgbClr val="000000"/>
                </a:solidFill>
                <a:latin typeface="Calibri" charset="0"/>
                <a:ea typeface="Calibri" charset="0"/>
                <a:cs typeface="Calibri" charset="0"/>
              </a:rPr>
              <a:t> may be </a:t>
            </a:r>
            <a:r>
              <a:rPr lang="en" b="1" i="1" u="sng" dirty="0">
                <a:solidFill>
                  <a:srgbClr val="000000"/>
                </a:solidFill>
                <a:latin typeface="Calibri" charset="0"/>
                <a:ea typeface="Calibri" charset="0"/>
                <a:cs typeface="Calibri" charset="0"/>
              </a:rPr>
              <a:t>assigned</a:t>
            </a:r>
            <a:r>
              <a:rPr lang="en" i="1" dirty="0">
                <a:solidFill>
                  <a:srgbClr val="000000"/>
                </a:solidFill>
                <a:latin typeface="Calibri" charset="0"/>
                <a:ea typeface="Calibri" charset="0"/>
                <a:cs typeface="Calibri" charset="0"/>
              </a:rPr>
              <a:t> </a:t>
            </a:r>
            <a:r>
              <a:rPr lang="en" dirty="0">
                <a:solidFill>
                  <a:srgbClr val="000000"/>
                </a:solidFill>
                <a:latin typeface="Calibri" charset="0"/>
                <a:ea typeface="Calibri" charset="0"/>
                <a:cs typeface="Calibri" charset="0"/>
              </a:rPr>
              <a:t>an </a:t>
            </a:r>
            <a:r>
              <a:rPr lang="en" b="1" dirty="0">
                <a:solidFill>
                  <a:srgbClr val="000000"/>
                </a:solidFill>
                <a:latin typeface="Calibri" charset="0"/>
                <a:ea typeface="Calibri" charset="0"/>
                <a:cs typeface="Calibri" charset="0"/>
              </a:rPr>
              <a:t>expediter</a:t>
            </a:r>
            <a:r>
              <a:rPr lang="en" dirty="0">
                <a:solidFill>
                  <a:srgbClr val="000000"/>
                </a:solidFill>
                <a:latin typeface="Calibri" charset="0"/>
                <a:ea typeface="Calibri" charset="0"/>
                <a:cs typeface="Calibri" charset="0"/>
              </a:rPr>
              <a:t> within the Purchasing Department.</a:t>
            </a:r>
          </a:p>
        </p:txBody>
      </p:sp>
      <p:pic>
        <p:nvPicPr>
          <p:cNvPr id="4" name="Shape 77"/>
          <p:cNvPicPr preferRelativeResize="0"/>
          <p:nvPr/>
        </p:nvPicPr>
        <p:blipFill>
          <a:blip r:embed="rId3">
            <a:alphaModFix/>
          </a:blip>
          <a:stretch>
            <a:fillRect/>
          </a:stretch>
        </p:blipFill>
        <p:spPr>
          <a:xfrm>
            <a:off x="3002507" y="1934127"/>
            <a:ext cx="3164339" cy="2949923"/>
          </a:xfrm>
          <a:prstGeom prst="rect">
            <a:avLst/>
          </a:prstGeom>
          <a:noFill/>
          <a:ln>
            <a:noFill/>
          </a:ln>
        </p:spPr>
      </p:pic>
      <p:sp>
        <p:nvSpPr>
          <p:cNvPr id="2" name="Slide Number Placeholder 1"/>
          <p:cNvSpPr>
            <a:spLocks noGrp="1"/>
          </p:cNvSpPr>
          <p:nvPr>
            <p:ph type="sldNum" idx="12"/>
          </p:nvPr>
        </p:nvSpPr>
        <p:spPr/>
        <p:txBody>
          <a:bodyPr/>
          <a:lstStyle/>
          <a:p>
            <a:pPr lvl="0">
              <a:spcBef>
                <a:spcPts val="0"/>
              </a:spcBef>
              <a:buNone/>
            </a:pPr>
            <a:fld id="{00000000-1234-1234-1234-123412341234}" type="slidenum">
              <a:rPr lang="en" smtClean="0"/>
              <a:t>2</a:t>
            </a:fld>
            <a:endParaRPr lang="e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Shape 78"/>
          <p:cNvSpPr txBox="1">
            <a:spLocks noGrp="1"/>
          </p:cNvSpPr>
          <p:nvPr>
            <p:ph type="title"/>
          </p:nvPr>
        </p:nvSpPr>
        <p:spPr>
          <a:xfrm>
            <a:off x="311700" y="445025"/>
            <a:ext cx="8520600" cy="707400"/>
          </a:xfrm>
          <a:prstGeom prst="rect">
            <a:avLst/>
          </a:prstGeom>
        </p:spPr>
        <p:txBody>
          <a:bodyPr lIns="91425" tIns="91425" rIns="91425" bIns="91425" anchor="t" anchorCtr="0">
            <a:noAutofit/>
          </a:bodyPr>
          <a:lstStyle/>
          <a:p>
            <a:pPr lvl="0" rtl="0">
              <a:spcBef>
                <a:spcPts val="0"/>
              </a:spcBef>
              <a:buNone/>
            </a:pPr>
            <a:r>
              <a:rPr lang="en"/>
              <a:t>Purchasing Department</a:t>
            </a:r>
            <a:r>
              <a:rPr lang="en" baseline="-25000"/>
              <a:t>2</a:t>
            </a:r>
          </a:p>
        </p:txBody>
      </p:sp>
      <p:sp>
        <p:nvSpPr>
          <p:cNvPr id="79" name="Shape 79"/>
          <p:cNvSpPr txBox="1">
            <a:spLocks noGrp="1"/>
          </p:cNvSpPr>
          <p:nvPr>
            <p:ph type="body" idx="1"/>
          </p:nvPr>
        </p:nvSpPr>
        <p:spPr>
          <a:xfrm>
            <a:off x="311700" y="1266325"/>
            <a:ext cx="8520600" cy="3302700"/>
          </a:xfrm>
          <a:prstGeom prst="rect">
            <a:avLst/>
          </a:prstGeom>
        </p:spPr>
        <p:txBody>
          <a:bodyPr lIns="91425" tIns="91425" rIns="91425" bIns="91425" anchor="t" anchorCtr="0">
            <a:noAutofit/>
          </a:bodyPr>
          <a:lstStyle/>
          <a:p>
            <a:pPr lvl="0">
              <a:spcBef>
                <a:spcPts val="0"/>
              </a:spcBef>
              <a:buNone/>
            </a:pPr>
            <a:r>
              <a:rPr lang="en" dirty="0">
                <a:solidFill>
                  <a:srgbClr val="000000"/>
                </a:solidFill>
                <a:latin typeface="Calibri" charset="0"/>
                <a:ea typeface="Calibri" charset="0"/>
                <a:cs typeface="Calibri" charset="0"/>
              </a:rPr>
              <a:t>This </a:t>
            </a:r>
            <a:r>
              <a:rPr lang="en" b="1" dirty="0">
                <a:solidFill>
                  <a:srgbClr val="000000"/>
                </a:solidFill>
                <a:latin typeface="Calibri" charset="0"/>
                <a:ea typeface="Calibri" charset="0"/>
                <a:cs typeface="Calibri" charset="0"/>
              </a:rPr>
              <a:t>expediter</a:t>
            </a:r>
            <a:r>
              <a:rPr lang="en" dirty="0">
                <a:solidFill>
                  <a:srgbClr val="000000"/>
                </a:solidFill>
                <a:latin typeface="Calibri" charset="0"/>
                <a:ea typeface="Calibri" charset="0"/>
                <a:cs typeface="Calibri" charset="0"/>
              </a:rPr>
              <a:t> </a:t>
            </a:r>
            <a:r>
              <a:rPr lang="en" b="1" i="1" dirty="0">
                <a:solidFill>
                  <a:srgbClr val="000000"/>
                </a:solidFill>
                <a:latin typeface="Calibri" charset="0"/>
                <a:ea typeface="Calibri" charset="0"/>
                <a:cs typeface="Calibri" charset="0"/>
              </a:rPr>
              <a:t>follows</a:t>
            </a:r>
            <a:r>
              <a:rPr lang="en" dirty="0">
                <a:solidFill>
                  <a:srgbClr val="000000"/>
                </a:solidFill>
                <a:latin typeface="Calibri" charset="0"/>
                <a:ea typeface="Calibri" charset="0"/>
                <a:cs typeface="Calibri" charset="0"/>
              </a:rPr>
              <a:t> the </a:t>
            </a:r>
            <a:r>
              <a:rPr lang="en" b="1" dirty="0">
                <a:solidFill>
                  <a:srgbClr val="000000"/>
                </a:solidFill>
                <a:latin typeface="Calibri" charset="0"/>
                <a:ea typeface="Calibri" charset="0"/>
                <a:cs typeface="Calibri" charset="0"/>
              </a:rPr>
              <a:t>purchase request</a:t>
            </a:r>
            <a:r>
              <a:rPr lang="en" dirty="0">
                <a:solidFill>
                  <a:srgbClr val="000000"/>
                </a:solidFill>
                <a:latin typeface="Calibri" charset="0"/>
                <a:ea typeface="Calibri" charset="0"/>
                <a:cs typeface="Calibri" charset="0"/>
              </a:rPr>
              <a:t> through the entire purchasing processes </a:t>
            </a:r>
            <a:r>
              <a:rPr lang="en" dirty="0" smtClean="0">
                <a:solidFill>
                  <a:srgbClr val="000000"/>
                </a:solidFill>
                <a:latin typeface="Calibri" charset="0"/>
                <a:ea typeface="Calibri" charset="0"/>
                <a:cs typeface="Calibri" charset="0"/>
              </a:rPr>
              <a:t>and </a:t>
            </a:r>
            <a:r>
              <a:rPr lang="en" b="1" i="1" dirty="0">
                <a:solidFill>
                  <a:srgbClr val="000000"/>
                </a:solidFill>
                <a:latin typeface="Calibri" charset="0"/>
                <a:ea typeface="Calibri" charset="0"/>
                <a:cs typeface="Calibri" charset="0"/>
              </a:rPr>
              <a:t>acts</a:t>
            </a:r>
            <a:r>
              <a:rPr lang="en" dirty="0">
                <a:solidFill>
                  <a:srgbClr val="000000"/>
                </a:solidFill>
                <a:latin typeface="Calibri" charset="0"/>
                <a:ea typeface="Calibri" charset="0"/>
                <a:cs typeface="Calibri" charset="0"/>
              </a:rPr>
              <a:t> as the sole contact person with </a:t>
            </a:r>
            <a:r>
              <a:rPr lang="en" b="1" dirty="0">
                <a:solidFill>
                  <a:srgbClr val="000000"/>
                </a:solidFill>
                <a:latin typeface="Calibri" charset="0"/>
                <a:ea typeface="Calibri" charset="0"/>
                <a:cs typeface="Calibri" charset="0"/>
              </a:rPr>
              <a:t>the person or unit</a:t>
            </a:r>
            <a:r>
              <a:rPr lang="en" dirty="0">
                <a:solidFill>
                  <a:srgbClr val="000000"/>
                </a:solidFill>
                <a:latin typeface="Calibri" charset="0"/>
                <a:ea typeface="Calibri" charset="0"/>
                <a:cs typeface="Calibri" charset="0"/>
              </a:rPr>
              <a:t> within the company </a:t>
            </a:r>
            <a:r>
              <a:rPr lang="en" b="1" i="1" dirty="0">
                <a:solidFill>
                  <a:srgbClr val="000000"/>
                </a:solidFill>
                <a:latin typeface="Calibri" charset="0"/>
                <a:ea typeface="Calibri" charset="0"/>
                <a:cs typeface="Calibri" charset="0"/>
              </a:rPr>
              <a:t>buying</a:t>
            </a:r>
            <a:r>
              <a:rPr lang="en" dirty="0">
                <a:solidFill>
                  <a:srgbClr val="000000"/>
                </a:solidFill>
                <a:latin typeface="Calibri" charset="0"/>
                <a:ea typeface="Calibri" charset="0"/>
                <a:cs typeface="Calibri" charset="0"/>
              </a:rPr>
              <a:t> </a:t>
            </a:r>
            <a:r>
              <a:rPr lang="en" b="1" dirty="0">
                <a:solidFill>
                  <a:srgbClr val="000000"/>
                </a:solidFill>
                <a:latin typeface="Calibri" charset="0"/>
                <a:ea typeface="Calibri" charset="0"/>
                <a:cs typeface="Calibri" charset="0"/>
              </a:rPr>
              <a:t>the goods or services</a:t>
            </a:r>
            <a:r>
              <a:rPr lang="en" dirty="0">
                <a:solidFill>
                  <a:srgbClr val="000000"/>
                </a:solidFill>
                <a:latin typeface="Calibri" charset="0"/>
                <a:ea typeface="Calibri" charset="0"/>
                <a:cs typeface="Calibri" charset="0"/>
              </a:rPr>
              <a:t>.</a:t>
            </a:r>
          </a:p>
        </p:txBody>
      </p:sp>
      <p:pic>
        <p:nvPicPr>
          <p:cNvPr id="5" name="Shape 83"/>
          <p:cNvPicPr preferRelativeResize="0"/>
          <p:nvPr/>
        </p:nvPicPr>
        <p:blipFill rotWithShape="1">
          <a:blip r:embed="rId3">
            <a:alphaModFix/>
          </a:blip>
          <a:srcRect t="3418"/>
          <a:stretch/>
        </p:blipFill>
        <p:spPr>
          <a:xfrm>
            <a:off x="2700460" y="2047164"/>
            <a:ext cx="3940815" cy="2954407"/>
          </a:xfrm>
          <a:prstGeom prst="rect">
            <a:avLst/>
          </a:prstGeom>
          <a:noFill/>
          <a:ln>
            <a:noFill/>
          </a:ln>
        </p:spPr>
      </p:pic>
      <p:sp>
        <p:nvSpPr>
          <p:cNvPr id="2" name="Slide Number Placeholder 1"/>
          <p:cNvSpPr>
            <a:spLocks noGrp="1"/>
          </p:cNvSpPr>
          <p:nvPr>
            <p:ph type="sldNum" idx="12"/>
          </p:nvPr>
        </p:nvSpPr>
        <p:spPr/>
        <p:txBody>
          <a:bodyPr/>
          <a:lstStyle/>
          <a:p>
            <a:pPr lvl="0">
              <a:spcBef>
                <a:spcPts val="0"/>
              </a:spcBef>
              <a:buNone/>
            </a:pPr>
            <a:fld id="{00000000-1234-1234-1234-123412341234}" type="slidenum">
              <a:rPr lang="en" smtClean="0"/>
              <a:t>3</a:t>
            </a:fld>
            <a:endParaRPr lang="e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Shape 84"/>
          <p:cNvSpPr txBox="1">
            <a:spLocks noGrp="1"/>
          </p:cNvSpPr>
          <p:nvPr>
            <p:ph type="title"/>
          </p:nvPr>
        </p:nvSpPr>
        <p:spPr>
          <a:xfrm>
            <a:off x="311700" y="445025"/>
            <a:ext cx="8520600" cy="707400"/>
          </a:xfrm>
          <a:prstGeom prst="rect">
            <a:avLst/>
          </a:prstGeom>
        </p:spPr>
        <p:txBody>
          <a:bodyPr lIns="91425" tIns="91425" rIns="91425" bIns="91425" anchor="t" anchorCtr="0">
            <a:noAutofit/>
          </a:bodyPr>
          <a:lstStyle/>
          <a:p>
            <a:pPr lvl="0" rtl="0">
              <a:spcBef>
                <a:spcPts val="0"/>
              </a:spcBef>
              <a:buNone/>
            </a:pPr>
            <a:r>
              <a:rPr lang="en"/>
              <a:t>Purchasing Department</a:t>
            </a:r>
            <a:r>
              <a:rPr lang="en" baseline="-25000"/>
              <a:t>3</a:t>
            </a:r>
          </a:p>
        </p:txBody>
      </p:sp>
      <p:sp>
        <p:nvSpPr>
          <p:cNvPr id="85" name="Shape 85"/>
          <p:cNvSpPr txBox="1">
            <a:spLocks noGrp="1"/>
          </p:cNvSpPr>
          <p:nvPr>
            <p:ph type="body" idx="1"/>
          </p:nvPr>
        </p:nvSpPr>
        <p:spPr>
          <a:xfrm>
            <a:off x="311700" y="1266325"/>
            <a:ext cx="8520600" cy="3302700"/>
          </a:xfrm>
          <a:prstGeom prst="rect">
            <a:avLst/>
          </a:prstGeom>
        </p:spPr>
        <p:txBody>
          <a:bodyPr lIns="91425" tIns="91425" rIns="91425" bIns="91425" anchor="t" anchorCtr="0">
            <a:noAutofit/>
          </a:bodyPr>
          <a:lstStyle/>
          <a:p>
            <a:pPr lvl="0">
              <a:spcBef>
                <a:spcPts val="0"/>
              </a:spcBef>
              <a:buNone/>
            </a:pPr>
            <a:r>
              <a:rPr lang="en" dirty="0">
                <a:solidFill>
                  <a:srgbClr val="000000"/>
                </a:solidFill>
                <a:latin typeface="Calibri" charset="0"/>
                <a:ea typeface="Calibri" charset="0"/>
                <a:cs typeface="Calibri" charset="0"/>
              </a:rPr>
              <a:t>The Purchasing Department </a:t>
            </a:r>
            <a:r>
              <a:rPr lang="en" b="1" i="1" dirty="0">
                <a:solidFill>
                  <a:srgbClr val="000000"/>
                </a:solidFill>
                <a:latin typeface="Calibri" charset="0"/>
                <a:ea typeface="Calibri" charset="0"/>
                <a:cs typeface="Calibri" charset="0"/>
              </a:rPr>
              <a:t>refers</a:t>
            </a:r>
            <a:r>
              <a:rPr lang="en" dirty="0">
                <a:solidFill>
                  <a:srgbClr val="000000"/>
                </a:solidFill>
                <a:latin typeface="Calibri" charset="0"/>
                <a:ea typeface="Calibri" charset="0"/>
                <a:cs typeface="Calibri" charset="0"/>
              </a:rPr>
              <a:t> to </a:t>
            </a:r>
            <a:r>
              <a:rPr lang="en" b="1" dirty="0">
                <a:solidFill>
                  <a:srgbClr val="000000"/>
                </a:solidFill>
                <a:latin typeface="Calibri" charset="0"/>
                <a:ea typeface="Calibri" charset="0"/>
                <a:cs typeface="Calibri" charset="0"/>
              </a:rPr>
              <a:t>its fellow employees</a:t>
            </a:r>
            <a:r>
              <a:rPr lang="en" dirty="0">
                <a:solidFill>
                  <a:srgbClr val="000000"/>
                </a:solidFill>
                <a:latin typeface="Calibri" charset="0"/>
                <a:ea typeface="Calibri" charset="0"/>
                <a:cs typeface="Calibri" charset="0"/>
              </a:rPr>
              <a:t> buying goods and services as </a:t>
            </a:r>
            <a:r>
              <a:rPr lang="en" b="1" dirty="0" smtClean="0">
                <a:solidFill>
                  <a:srgbClr val="000000"/>
                </a:solidFill>
                <a:latin typeface="Calibri" charset="0"/>
                <a:ea typeface="Calibri" charset="0"/>
                <a:cs typeface="Calibri" charset="0"/>
              </a:rPr>
              <a:t>customers</a:t>
            </a:r>
            <a:r>
              <a:rPr lang="en" dirty="0" smtClean="0">
                <a:solidFill>
                  <a:srgbClr val="000000"/>
                </a:solidFill>
                <a:latin typeface="Calibri" charset="0"/>
                <a:ea typeface="Calibri" charset="0"/>
                <a:cs typeface="Calibri" charset="0"/>
              </a:rPr>
              <a:t>.</a:t>
            </a:r>
            <a:r>
              <a:rPr lang="en-US" dirty="0" smtClean="0">
                <a:solidFill>
                  <a:srgbClr val="000000"/>
                </a:solidFill>
                <a:latin typeface="Calibri" charset="0"/>
                <a:ea typeface="Calibri" charset="0"/>
                <a:cs typeface="Calibri" charset="0"/>
              </a:rPr>
              <a:t> </a:t>
            </a:r>
            <a:r>
              <a:rPr lang="en" dirty="0" smtClean="0">
                <a:solidFill>
                  <a:srgbClr val="000000"/>
                </a:solidFill>
                <a:latin typeface="Calibri" charset="0"/>
                <a:ea typeface="Calibri" charset="0"/>
                <a:cs typeface="Calibri" charset="0"/>
              </a:rPr>
              <a:t>The </a:t>
            </a:r>
            <a:r>
              <a:rPr lang="en" dirty="0">
                <a:solidFill>
                  <a:srgbClr val="000000"/>
                </a:solidFill>
                <a:latin typeface="Calibri" charset="0"/>
                <a:ea typeface="Calibri" charset="0"/>
                <a:cs typeface="Calibri" charset="0"/>
              </a:rPr>
              <a:t>purchasing process is such that purchase requests from certain special customers must go out for bid to </a:t>
            </a:r>
            <a:r>
              <a:rPr lang="en" b="1" dirty="0" smtClean="0">
                <a:solidFill>
                  <a:srgbClr val="000000"/>
                </a:solidFill>
                <a:latin typeface="Calibri" charset="0"/>
                <a:ea typeface="Calibri" charset="0"/>
                <a:cs typeface="Calibri" charset="0"/>
              </a:rPr>
              <a:t>vendors</a:t>
            </a:r>
            <a:r>
              <a:rPr lang="en" dirty="0" smtClean="0">
                <a:solidFill>
                  <a:srgbClr val="000000"/>
                </a:solidFill>
                <a:latin typeface="Calibri" charset="0"/>
                <a:ea typeface="Calibri" charset="0"/>
                <a:cs typeface="Calibri" charset="0"/>
              </a:rPr>
              <a:t>,</a:t>
            </a:r>
            <a:r>
              <a:rPr lang="en-US" dirty="0" smtClean="0">
                <a:solidFill>
                  <a:srgbClr val="000000"/>
                </a:solidFill>
                <a:latin typeface="Calibri" charset="0"/>
                <a:ea typeface="Calibri" charset="0"/>
                <a:cs typeface="Calibri" charset="0"/>
              </a:rPr>
              <a:t> </a:t>
            </a:r>
            <a:r>
              <a:rPr lang="en" dirty="0" smtClean="0">
                <a:solidFill>
                  <a:srgbClr val="000000"/>
                </a:solidFill>
                <a:latin typeface="Calibri" charset="0"/>
                <a:ea typeface="Calibri" charset="0"/>
                <a:cs typeface="Calibri" charset="0"/>
              </a:rPr>
              <a:t>and </a:t>
            </a:r>
            <a:r>
              <a:rPr lang="en" dirty="0">
                <a:solidFill>
                  <a:srgbClr val="000000"/>
                </a:solidFill>
                <a:latin typeface="Calibri" charset="0"/>
                <a:ea typeface="Calibri" charset="0"/>
                <a:cs typeface="Calibri" charset="0"/>
              </a:rPr>
              <a:t>the associated </a:t>
            </a:r>
            <a:r>
              <a:rPr lang="en" b="1" dirty="0">
                <a:solidFill>
                  <a:srgbClr val="000000"/>
                </a:solidFill>
                <a:latin typeface="Calibri" charset="0"/>
                <a:ea typeface="Calibri" charset="0"/>
                <a:cs typeface="Calibri" charset="0"/>
              </a:rPr>
              <a:t>Request-for-Bids </a:t>
            </a:r>
            <a:r>
              <a:rPr lang="en" dirty="0">
                <a:solidFill>
                  <a:srgbClr val="000000"/>
                </a:solidFill>
                <a:latin typeface="Calibri" charset="0"/>
                <a:ea typeface="Calibri" charset="0"/>
                <a:cs typeface="Calibri" charset="0"/>
              </a:rPr>
              <a:t>for these requests must be approved by the Purchasing Department.</a:t>
            </a:r>
          </a:p>
        </p:txBody>
      </p:sp>
      <p:pic>
        <p:nvPicPr>
          <p:cNvPr id="4" name="Shape 89" descr="Untitled Diagram.png"/>
          <p:cNvPicPr preferRelativeResize="0"/>
          <p:nvPr/>
        </p:nvPicPr>
        <p:blipFill>
          <a:blip r:embed="rId3">
            <a:alphaModFix/>
          </a:blip>
          <a:stretch>
            <a:fillRect/>
          </a:stretch>
        </p:blipFill>
        <p:spPr>
          <a:xfrm>
            <a:off x="2333768" y="2664558"/>
            <a:ext cx="4059896" cy="2340190"/>
          </a:xfrm>
          <a:prstGeom prst="rect">
            <a:avLst/>
          </a:prstGeom>
          <a:noFill/>
          <a:ln>
            <a:noFill/>
          </a:ln>
        </p:spPr>
      </p:pic>
      <p:sp>
        <p:nvSpPr>
          <p:cNvPr id="2" name="Slide Number Placeholder 1"/>
          <p:cNvSpPr>
            <a:spLocks noGrp="1"/>
          </p:cNvSpPr>
          <p:nvPr>
            <p:ph type="sldNum" idx="12"/>
          </p:nvPr>
        </p:nvSpPr>
        <p:spPr/>
        <p:txBody>
          <a:bodyPr/>
          <a:lstStyle/>
          <a:p>
            <a:pPr lvl="0">
              <a:spcBef>
                <a:spcPts val="0"/>
              </a:spcBef>
              <a:buNone/>
            </a:pPr>
            <a:fld id="{00000000-1234-1234-1234-123412341234}" type="slidenum">
              <a:rPr lang="en" smtClean="0"/>
              <a:t>4</a:t>
            </a:fld>
            <a:endParaRPr lang="e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Shape 90"/>
          <p:cNvSpPr txBox="1">
            <a:spLocks noGrp="1"/>
          </p:cNvSpPr>
          <p:nvPr>
            <p:ph type="title"/>
          </p:nvPr>
        </p:nvSpPr>
        <p:spPr>
          <a:xfrm>
            <a:off x="311700" y="445025"/>
            <a:ext cx="8520600" cy="707400"/>
          </a:xfrm>
          <a:prstGeom prst="rect">
            <a:avLst/>
          </a:prstGeom>
        </p:spPr>
        <p:txBody>
          <a:bodyPr lIns="91425" tIns="91425" rIns="91425" bIns="91425" anchor="t" anchorCtr="0">
            <a:noAutofit/>
          </a:bodyPr>
          <a:lstStyle/>
          <a:p>
            <a:pPr lvl="0" rtl="0">
              <a:spcBef>
                <a:spcPts val="0"/>
              </a:spcBef>
              <a:buNone/>
            </a:pPr>
            <a:r>
              <a:rPr lang="en"/>
              <a:t>Purchasing Department</a:t>
            </a:r>
            <a:r>
              <a:rPr lang="en" baseline="-25000"/>
              <a:t>4</a:t>
            </a:r>
          </a:p>
        </p:txBody>
      </p:sp>
      <p:sp>
        <p:nvSpPr>
          <p:cNvPr id="91" name="Shape 91"/>
          <p:cNvSpPr txBox="1">
            <a:spLocks noGrp="1"/>
          </p:cNvSpPr>
          <p:nvPr>
            <p:ph type="body" idx="1"/>
          </p:nvPr>
        </p:nvSpPr>
        <p:spPr>
          <a:xfrm>
            <a:off x="311700" y="1266325"/>
            <a:ext cx="8520600" cy="3302700"/>
          </a:xfrm>
          <a:prstGeom prst="rect">
            <a:avLst/>
          </a:prstGeom>
        </p:spPr>
        <p:txBody>
          <a:bodyPr lIns="91425" tIns="91425" rIns="91425" bIns="91425" anchor="t" anchorCtr="0">
            <a:noAutofit/>
          </a:bodyPr>
          <a:lstStyle/>
          <a:p>
            <a:pPr lvl="0">
              <a:spcBef>
                <a:spcPts val="0"/>
              </a:spcBef>
              <a:buNone/>
            </a:pPr>
            <a:r>
              <a:rPr lang="en" dirty="0">
                <a:solidFill>
                  <a:srgbClr val="000000"/>
                </a:solidFill>
                <a:latin typeface="Calibri" charset="0"/>
                <a:ea typeface="Calibri" charset="0"/>
                <a:cs typeface="Calibri" charset="0"/>
              </a:rPr>
              <a:t>If the purchase is not by a special customer, the product or service can simply be bought from any approved vendor, but the purchase request must still be approved by the Purchasing Department, and the department must issue a </a:t>
            </a:r>
            <a:r>
              <a:rPr lang="en" b="1" dirty="0">
                <a:solidFill>
                  <a:srgbClr val="000000"/>
                </a:solidFill>
                <a:latin typeface="Calibri" charset="0"/>
                <a:ea typeface="Calibri" charset="0"/>
                <a:cs typeface="Calibri" charset="0"/>
              </a:rPr>
              <a:t>Purchase </a:t>
            </a:r>
            <a:r>
              <a:rPr lang="en" b="1" dirty="0" smtClean="0">
                <a:solidFill>
                  <a:srgbClr val="000000"/>
                </a:solidFill>
                <a:latin typeface="Calibri" charset="0"/>
                <a:ea typeface="Calibri" charset="0"/>
                <a:cs typeface="Calibri" charset="0"/>
              </a:rPr>
              <a:t>Order.</a:t>
            </a:r>
            <a:r>
              <a:rPr lang="en-US" b="1" dirty="0" smtClean="0">
                <a:solidFill>
                  <a:srgbClr val="000000"/>
                </a:solidFill>
                <a:latin typeface="Calibri" charset="0"/>
                <a:ea typeface="Calibri" charset="0"/>
                <a:cs typeface="Calibri" charset="0"/>
              </a:rPr>
              <a:t> </a:t>
            </a:r>
            <a:r>
              <a:rPr lang="en" dirty="0" smtClean="0">
                <a:solidFill>
                  <a:srgbClr val="000000"/>
                </a:solidFill>
                <a:latin typeface="Calibri" charset="0"/>
                <a:ea typeface="Calibri" charset="0"/>
                <a:cs typeface="Calibri" charset="0"/>
              </a:rPr>
              <a:t>For </a:t>
            </a:r>
            <a:r>
              <a:rPr lang="en" dirty="0">
                <a:solidFill>
                  <a:srgbClr val="000000"/>
                </a:solidFill>
                <a:latin typeface="Calibri" charset="0"/>
                <a:ea typeface="Calibri" charset="0"/>
                <a:cs typeface="Calibri" charset="0"/>
              </a:rPr>
              <a:t>“special customer” purchases, the Purchasing Department can issue a Purchase Order once the winning bid is accepted.</a:t>
            </a:r>
          </a:p>
        </p:txBody>
      </p:sp>
      <p:pic>
        <p:nvPicPr>
          <p:cNvPr id="4" name="Shape 95" descr="Untitled Diagram.png"/>
          <p:cNvPicPr preferRelativeResize="0"/>
          <p:nvPr/>
        </p:nvPicPr>
        <p:blipFill>
          <a:blip r:embed="rId3">
            <a:alphaModFix/>
          </a:blip>
          <a:stretch>
            <a:fillRect/>
          </a:stretch>
        </p:blipFill>
        <p:spPr>
          <a:xfrm>
            <a:off x="2934269" y="2694694"/>
            <a:ext cx="4352162" cy="2312327"/>
          </a:xfrm>
          <a:prstGeom prst="rect">
            <a:avLst/>
          </a:prstGeom>
          <a:noFill/>
          <a:ln>
            <a:noFill/>
          </a:ln>
        </p:spPr>
      </p:pic>
      <p:sp>
        <p:nvSpPr>
          <p:cNvPr id="2" name="Slide Number Placeholder 1"/>
          <p:cNvSpPr>
            <a:spLocks noGrp="1"/>
          </p:cNvSpPr>
          <p:nvPr>
            <p:ph type="sldNum" idx="12"/>
          </p:nvPr>
        </p:nvSpPr>
        <p:spPr/>
        <p:txBody>
          <a:bodyPr/>
          <a:lstStyle/>
          <a:p>
            <a:pPr lvl="0">
              <a:spcBef>
                <a:spcPts val="0"/>
              </a:spcBef>
              <a:buNone/>
            </a:pPr>
            <a:fld id="{00000000-1234-1234-1234-123412341234}" type="slidenum">
              <a:rPr lang="en" smtClean="0"/>
              <a:t>5</a:t>
            </a:fld>
            <a:endParaRPr lang="e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Shape 96"/>
          <p:cNvSpPr txBox="1">
            <a:spLocks noGrp="1"/>
          </p:cNvSpPr>
          <p:nvPr>
            <p:ph type="title"/>
          </p:nvPr>
        </p:nvSpPr>
        <p:spPr>
          <a:xfrm>
            <a:off x="311700" y="445025"/>
            <a:ext cx="8520600" cy="707400"/>
          </a:xfrm>
          <a:prstGeom prst="rect">
            <a:avLst/>
          </a:prstGeom>
        </p:spPr>
        <p:txBody>
          <a:bodyPr lIns="91425" tIns="91425" rIns="91425" bIns="91425" anchor="t" anchorCtr="0">
            <a:noAutofit/>
          </a:bodyPr>
          <a:lstStyle/>
          <a:p>
            <a:pPr lvl="0" rtl="0">
              <a:spcBef>
                <a:spcPts val="0"/>
              </a:spcBef>
              <a:buNone/>
            </a:pPr>
            <a:r>
              <a:rPr lang="en"/>
              <a:t>Purchasing Department</a:t>
            </a:r>
            <a:r>
              <a:rPr lang="en" baseline="-25000"/>
              <a:t>5      </a:t>
            </a:r>
            <a:r>
              <a:rPr lang="en"/>
              <a:t>Final Diagram</a:t>
            </a:r>
          </a:p>
        </p:txBody>
      </p:sp>
      <p:sp>
        <p:nvSpPr>
          <p:cNvPr id="97" name="Shape 97"/>
          <p:cNvSpPr txBox="1">
            <a:spLocks noGrp="1"/>
          </p:cNvSpPr>
          <p:nvPr>
            <p:ph type="body" idx="1"/>
          </p:nvPr>
        </p:nvSpPr>
        <p:spPr>
          <a:xfrm>
            <a:off x="311700" y="1266325"/>
            <a:ext cx="8520600" cy="3302700"/>
          </a:xfrm>
          <a:prstGeom prst="rect">
            <a:avLst/>
          </a:prstGeom>
        </p:spPr>
        <p:txBody>
          <a:bodyPr lIns="91425" tIns="91425" rIns="91425" bIns="91425" anchor="t" anchorCtr="0">
            <a:noAutofit/>
          </a:bodyPr>
          <a:lstStyle/>
          <a:p>
            <a:pPr lvl="0">
              <a:spcBef>
                <a:spcPts val="0"/>
              </a:spcBef>
              <a:buNone/>
            </a:pPr>
            <a:endParaRPr/>
          </a:p>
          <a:p>
            <a:pPr lvl="0">
              <a:spcBef>
                <a:spcPts val="0"/>
              </a:spcBef>
              <a:buNone/>
            </a:pPr>
            <a:endParaRPr/>
          </a:p>
          <a:p>
            <a:pPr lvl="0">
              <a:spcBef>
                <a:spcPts val="0"/>
              </a:spcBef>
              <a:buNone/>
            </a:pPr>
            <a:endParaRPr/>
          </a:p>
          <a:p>
            <a:pPr lvl="0">
              <a:spcBef>
                <a:spcPts val="0"/>
              </a:spcBef>
              <a:buNone/>
            </a:pPr>
            <a:endParaRPr/>
          </a:p>
          <a:p>
            <a:pPr lvl="0">
              <a:spcBef>
                <a:spcPts val="0"/>
              </a:spcBef>
              <a:buNone/>
            </a:pPr>
            <a:endParaRPr/>
          </a:p>
          <a:p>
            <a:pPr lvl="0" rtl="0">
              <a:spcBef>
                <a:spcPts val="0"/>
              </a:spcBef>
              <a:buNone/>
            </a:pPr>
            <a:endParaRPr/>
          </a:p>
        </p:txBody>
      </p:sp>
      <p:pic>
        <p:nvPicPr>
          <p:cNvPr id="4" name="Shape 100" descr="Untitled Diagram.png"/>
          <p:cNvPicPr preferRelativeResize="0"/>
          <p:nvPr/>
        </p:nvPicPr>
        <p:blipFill>
          <a:blip r:embed="rId3">
            <a:alphaModFix/>
          </a:blip>
          <a:stretch>
            <a:fillRect/>
          </a:stretch>
        </p:blipFill>
        <p:spPr>
          <a:xfrm>
            <a:off x="696035" y="970747"/>
            <a:ext cx="7328848" cy="3893856"/>
          </a:xfrm>
          <a:prstGeom prst="rect">
            <a:avLst/>
          </a:prstGeom>
          <a:noFill/>
          <a:ln>
            <a:noFill/>
          </a:ln>
        </p:spPr>
      </p:pic>
      <p:sp>
        <p:nvSpPr>
          <p:cNvPr id="2" name="Slide Number Placeholder 1"/>
          <p:cNvSpPr>
            <a:spLocks noGrp="1"/>
          </p:cNvSpPr>
          <p:nvPr>
            <p:ph type="sldNum" idx="12"/>
          </p:nvPr>
        </p:nvSpPr>
        <p:spPr/>
        <p:txBody>
          <a:bodyPr/>
          <a:lstStyle/>
          <a:p>
            <a:pPr lvl="0">
              <a:spcBef>
                <a:spcPts val="0"/>
              </a:spcBef>
              <a:buNone/>
            </a:pPr>
            <a:fld id="{00000000-1234-1234-1234-123412341234}" type="slidenum">
              <a:rPr lang="en" smtClean="0"/>
              <a:t>6</a:t>
            </a:fld>
            <a:endParaRPr lang="e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Shape 102"/>
          <p:cNvSpPr txBox="1">
            <a:spLocks noGrp="1"/>
          </p:cNvSpPr>
          <p:nvPr>
            <p:ph type="title"/>
          </p:nvPr>
        </p:nvSpPr>
        <p:spPr>
          <a:xfrm>
            <a:off x="311700" y="409513"/>
            <a:ext cx="8520600" cy="707400"/>
          </a:xfrm>
          <a:prstGeom prst="rect">
            <a:avLst/>
          </a:prstGeom>
        </p:spPr>
        <p:txBody>
          <a:bodyPr lIns="91425" tIns="91425" rIns="91425" bIns="91425" anchor="t" anchorCtr="0">
            <a:noAutofit/>
          </a:bodyPr>
          <a:lstStyle/>
          <a:p>
            <a:pPr lvl="0" rtl="0">
              <a:spcBef>
                <a:spcPts val="0"/>
              </a:spcBef>
              <a:buNone/>
            </a:pPr>
            <a:r>
              <a:rPr lang="en"/>
              <a:t>Milk Delivery System</a:t>
            </a:r>
            <a:r>
              <a:rPr lang="en" baseline="-25000"/>
              <a:t>1</a:t>
            </a:r>
          </a:p>
        </p:txBody>
      </p:sp>
      <p:sp>
        <p:nvSpPr>
          <p:cNvPr id="103" name="Shape 103"/>
          <p:cNvSpPr txBox="1">
            <a:spLocks noGrp="1"/>
          </p:cNvSpPr>
          <p:nvPr>
            <p:ph type="body" idx="1"/>
          </p:nvPr>
        </p:nvSpPr>
        <p:spPr>
          <a:xfrm>
            <a:off x="311700" y="1266325"/>
            <a:ext cx="8520600" cy="3302700"/>
          </a:xfrm>
          <a:prstGeom prst="rect">
            <a:avLst/>
          </a:prstGeom>
        </p:spPr>
        <p:txBody>
          <a:bodyPr lIns="91425" tIns="91425" rIns="91425" bIns="91425" anchor="t" anchorCtr="0">
            <a:noAutofit/>
          </a:bodyPr>
          <a:lstStyle/>
          <a:p>
            <a:pPr lvl="0" rtl="0">
              <a:spcBef>
                <a:spcPts val="0"/>
              </a:spcBef>
              <a:buNone/>
            </a:pPr>
            <a:r>
              <a:rPr lang="en" dirty="0">
                <a:solidFill>
                  <a:srgbClr val="000000"/>
                </a:solidFill>
                <a:latin typeface="Calibri" charset="0"/>
                <a:ea typeface="Calibri" charset="0"/>
                <a:cs typeface="Calibri" charset="0"/>
              </a:rPr>
              <a:t>A </a:t>
            </a:r>
            <a:r>
              <a:rPr lang="en" b="1" dirty="0">
                <a:solidFill>
                  <a:srgbClr val="000000"/>
                </a:solidFill>
                <a:latin typeface="Calibri" charset="0"/>
                <a:ea typeface="Calibri" charset="0"/>
                <a:cs typeface="Calibri" charset="0"/>
              </a:rPr>
              <a:t>system</a:t>
            </a:r>
            <a:r>
              <a:rPr lang="en" dirty="0">
                <a:solidFill>
                  <a:srgbClr val="000000"/>
                </a:solidFill>
                <a:latin typeface="Calibri" charset="0"/>
                <a:ea typeface="Calibri" charset="0"/>
                <a:cs typeface="Calibri" charset="0"/>
              </a:rPr>
              <a:t> is to </a:t>
            </a:r>
            <a:r>
              <a:rPr lang="en" b="1" i="1" u="sng" dirty="0">
                <a:solidFill>
                  <a:srgbClr val="000000"/>
                </a:solidFill>
                <a:latin typeface="Calibri" charset="0"/>
                <a:ea typeface="Calibri" charset="0"/>
                <a:cs typeface="Calibri" charset="0"/>
              </a:rPr>
              <a:t>be produced</a:t>
            </a:r>
            <a:r>
              <a:rPr lang="en" dirty="0">
                <a:solidFill>
                  <a:srgbClr val="000000"/>
                </a:solidFill>
                <a:latin typeface="Calibri" charset="0"/>
                <a:ea typeface="Calibri" charset="0"/>
                <a:cs typeface="Calibri" charset="0"/>
              </a:rPr>
              <a:t> which </a:t>
            </a:r>
            <a:r>
              <a:rPr lang="en" b="1" dirty="0">
                <a:solidFill>
                  <a:srgbClr val="000000"/>
                </a:solidFill>
                <a:latin typeface="Calibri" charset="0"/>
                <a:ea typeface="Calibri" charset="0"/>
                <a:cs typeface="Calibri" charset="0"/>
              </a:rPr>
              <a:t>holds</a:t>
            </a:r>
            <a:r>
              <a:rPr lang="en" dirty="0">
                <a:solidFill>
                  <a:srgbClr val="000000"/>
                </a:solidFill>
                <a:latin typeface="Calibri" charset="0"/>
                <a:ea typeface="Calibri" charset="0"/>
                <a:cs typeface="Calibri" charset="0"/>
              </a:rPr>
              <a:t> </a:t>
            </a:r>
            <a:r>
              <a:rPr lang="en" b="1" dirty="0" smtClean="0">
                <a:solidFill>
                  <a:srgbClr val="000000"/>
                </a:solidFill>
                <a:latin typeface="Calibri" charset="0"/>
                <a:ea typeface="Calibri" charset="0"/>
                <a:cs typeface="Calibri" charset="0"/>
              </a:rPr>
              <a:t>details </a:t>
            </a:r>
            <a:r>
              <a:rPr lang="en" b="1" dirty="0">
                <a:solidFill>
                  <a:srgbClr val="000000"/>
                </a:solidFill>
                <a:latin typeface="Calibri" charset="0"/>
                <a:ea typeface="Calibri" charset="0"/>
                <a:cs typeface="Calibri" charset="0"/>
              </a:rPr>
              <a:t>of </a:t>
            </a:r>
            <a:r>
              <a:rPr lang="en" b="1" dirty="0" smtClean="0">
                <a:solidFill>
                  <a:srgbClr val="000000"/>
                </a:solidFill>
                <a:latin typeface="Calibri" charset="0"/>
                <a:ea typeface="Calibri" charset="0"/>
                <a:cs typeface="Calibri" charset="0"/>
              </a:rPr>
              <a:t>deliveries </a:t>
            </a:r>
            <a:r>
              <a:rPr lang="en" b="1" dirty="0">
                <a:solidFill>
                  <a:srgbClr val="000000"/>
                </a:solidFill>
                <a:latin typeface="Calibri" charset="0"/>
                <a:ea typeface="Calibri" charset="0"/>
                <a:cs typeface="Calibri" charset="0"/>
              </a:rPr>
              <a:t>of different brands of </a:t>
            </a:r>
            <a:r>
              <a:rPr lang="en" b="1" dirty="0" smtClean="0">
                <a:solidFill>
                  <a:srgbClr val="000000"/>
                </a:solidFill>
                <a:latin typeface="Calibri" charset="0"/>
                <a:ea typeface="Calibri" charset="0"/>
                <a:cs typeface="Calibri" charset="0"/>
              </a:rPr>
              <a:t>milk</a:t>
            </a:r>
            <a:r>
              <a:rPr lang="en" dirty="0" smtClean="0">
                <a:solidFill>
                  <a:srgbClr val="000000"/>
                </a:solidFill>
                <a:latin typeface="Calibri" charset="0"/>
                <a:ea typeface="Calibri" charset="0"/>
                <a:cs typeface="Calibri" charset="0"/>
              </a:rPr>
              <a:t> </a:t>
            </a:r>
            <a:r>
              <a:rPr lang="en" dirty="0">
                <a:solidFill>
                  <a:srgbClr val="000000"/>
                </a:solidFill>
                <a:latin typeface="Calibri" charset="0"/>
                <a:ea typeface="Calibri" charset="0"/>
                <a:cs typeface="Calibri" charset="0"/>
              </a:rPr>
              <a:t>in a small town.</a:t>
            </a:r>
          </a:p>
        </p:txBody>
      </p:sp>
      <p:sp>
        <p:nvSpPr>
          <p:cNvPr id="45" name="Rectangle 44"/>
          <p:cNvSpPr/>
          <p:nvPr/>
        </p:nvSpPr>
        <p:spPr>
          <a:xfrm>
            <a:off x="5811886" y="2264388"/>
            <a:ext cx="1457145" cy="376196"/>
          </a:xfrm>
          <a:prstGeom prst="rect">
            <a:avLst/>
          </a:prstGeom>
          <a:solidFill>
            <a:schemeClr val="bg1"/>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smtClean="0">
                <a:solidFill>
                  <a:srgbClr val="000000"/>
                </a:solidFill>
                <a:latin typeface="Calibri" charset="0"/>
                <a:ea typeface="Calibri" charset="0"/>
                <a:cs typeface="Calibri" charset="0"/>
              </a:rPr>
              <a:t>Milk Brand</a:t>
            </a:r>
            <a:endParaRPr lang="en-US" sz="1800" b="1" dirty="0">
              <a:solidFill>
                <a:srgbClr val="000000"/>
              </a:solidFill>
              <a:latin typeface="Calibri" charset="0"/>
              <a:ea typeface="Calibri" charset="0"/>
              <a:cs typeface="Calibri" charset="0"/>
            </a:endParaRPr>
          </a:p>
        </p:txBody>
      </p:sp>
      <p:sp>
        <p:nvSpPr>
          <p:cNvPr id="46" name="Rectangle 45"/>
          <p:cNvSpPr/>
          <p:nvPr/>
        </p:nvSpPr>
        <p:spPr>
          <a:xfrm>
            <a:off x="5811885" y="2640584"/>
            <a:ext cx="1457145" cy="826718"/>
          </a:xfrm>
          <a:prstGeom prst="rect">
            <a:avLst/>
          </a:prstGeom>
          <a:solidFill>
            <a:schemeClr val="bg1"/>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smtClean="0">
                <a:solidFill>
                  <a:srgbClr val="000000"/>
                </a:solidFill>
                <a:latin typeface="Calibri" charset="0"/>
                <a:ea typeface="Calibri" charset="0"/>
                <a:cs typeface="Calibri" charset="0"/>
              </a:rPr>
              <a:t>details of deliveries</a:t>
            </a:r>
            <a:endParaRPr lang="en-US" sz="1500" dirty="0">
              <a:solidFill>
                <a:srgbClr val="000000"/>
              </a:solidFill>
              <a:latin typeface="Calibri" charset="0"/>
              <a:ea typeface="Calibri" charset="0"/>
              <a:cs typeface="Calibri" charset="0"/>
            </a:endParaRPr>
          </a:p>
        </p:txBody>
      </p:sp>
      <p:sp>
        <p:nvSpPr>
          <p:cNvPr id="47" name="Rectangle 46"/>
          <p:cNvSpPr/>
          <p:nvPr/>
        </p:nvSpPr>
        <p:spPr>
          <a:xfrm>
            <a:off x="2874260" y="2264388"/>
            <a:ext cx="1841550" cy="376196"/>
          </a:xfrm>
          <a:prstGeom prst="rect">
            <a:avLst/>
          </a:prstGeom>
          <a:solidFill>
            <a:schemeClr val="bg1"/>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smtClean="0">
                <a:solidFill>
                  <a:srgbClr val="000000"/>
                </a:solidFill>
                <a:latin typeface="Calibri" charset="0"/>
                <a:ea typeface="Calibri" charset="0"/>
                <a:cs typeface="Calibri" charset="0"/>
              </a:rPr>
              <a:t>System</a:t>
            </a:r>
            <a:endParaRPr lang="en-US" sz="1800" b="1" dirty="0">
              <a:solidFill>
                <a:srgbClr val="000000"/>
              </a:solidFill>
              <a:latin typeface="Calibri" charset="0"/>
              <a:ea typeface="Calibri" charset="0"/>
              <a:cs typeface="Calibri" charset="0"/>
            </a:endParaRPr>
          </a:p>
        </p:txBody>
      </p:sp>
      <p:sp>
        <p:nvSpPr>
          <p:cNvPr id="48" name="Rectangle 47"/>
          <p:cNvSpPr/>
          <p:nvPr/>
        </p:nvSpPr>
        <p:spPr>
          <a:xfrm>
            <a:off x="2876321" y="2640583"/>
            <a:ext cx="1839489" cy="1410485"/>
          </a:xfrm>
          <a:prstGeom prst="rect">
            <a:avLst/>
          </a:prstGeom>
          <a:solidFill>
            <a:schemeClr val="bg1"/>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dirty="0">
              <a:solidFill>
                <a:srgbClr val="000000"/>
              </a:solidFill>
              <a:latin typeface="Calibri" charset="0"/>
              <a:ea typeface="Calibri" charset="0"/>
              <a:cs typeface="Calibri" charset="0"/>
            </a:endParaRPr>
          </a:p>
        </p:txBody>
      </p:sp>
      <p:cxnSp>
        <p:nvCxnSpPr>
          <p:cNvPr id="49" name="Straight Connector 48"/>
          <p:cNvCxnSpPr/>
          <p:nvPr/>
        </p:nvCxnSpPr>
        <p:spPr>
          <a:xfrm>
            <a:off x="4715809" y="3053943"/>
            <a:ext cx="1096076" cy="0"/>
          </a:xfrm>
          <a:prstGeom prst="line">
            <a:avLst/>
          </a:prstGeom>
          <a:ln w="22225">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H="1" flipV="1">
            <a:off x="5733206" y="2985341"/>
            <a:ext cx="78679" cy="68602"/>
          </a:xfrm>
          <a:prstGeom prst="line">
            <a:avLst/>
          </a:prstGeom>
          <a:ln w="22225">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a:off x="5733206" y="3053943"/>
            <a:ext cx="78679" cy="87627"/>
          </a:xfrm>
          <a:prstGeom prst="line">
            <a:avLst/>
          </a:prstGeom>
          <a:ln w="22225">
            <a:solidFill>
              <a:srgbClr val="000000"/>
            </a:solidFill>
          </a:ln>
        </p:spPr>
        <p:style>
          <a:lnRef idx="1">
            <a:schemeClr val="accent1"/>
          </a:lnRef>
          <a:fillRef idx="0">
            <a:schemeClr val="accent1"/>
          </a:fillRef>
          <a:effectRef idx="0">
            <a:schemeClr val="accent1"/>
          </a:effectRef>
          <a:fontRef idx="minor">
            <a:schemeClr val="tx1"/>
          </a:fontRef>
        </p:style>
      </p:cxnSp>
      <p:sp>
        <p:nvSpPr>
          <p:cNvPr id="52" name="Rectangle 51"/>
          <p:cNvSpPr/>
          <p:nvPr/>
        </p:nvSpPr>
        <p:spPr>
          <a:xfrm>
            <a:off x="2876321" y="2638204"/>
            <a:ext cx="1837428" cy="239193"/>
          </a:xfrm>
          <a:prstGeom prst="rect">
            <a:avLst/>
          </a:prstGeom>
          <a:solidFill>
            <a:schemeClr val="bg1"/>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dirty="0" smtClean="0">
                <a:solidFill>
                  <a:srgbClr val="000000"/>
                </a:solidFill>
                <a:latin typeface="Calibri" charset="0"/>
                <a:ea typeface="Calibri" charset="0"/>
                <a:cs typeface="Calibri" charset="0"/>
              </a:rPr>
              <a:t>Milk Brands</a:t>
            </a:r>
            <a:endParaRPr lang="en-US" sz="1300" dirty="0">
              <a:solidFill>
                <a:srgbClr val="000000"/>
              </a:solidFill>
              <a:latin typeface="Calibri" charset="0"/>
              <a:ea typeface="Calibri" charset="0"/>
              <a:cs typeface="Calibri" charset="0"/>
            </a:endParaRPr>
          </a:p>
        </p:txBody>
      </p:sp>
      <p:sp>
        <p:nvSpPr>
          <p:cNvPr id="20" name="Slide Number Placeholder 19"/>
          <p:cNvSpPr>
            <a:spLocks noGrp="1"/>
          </p:cNvSpPr>
          <p:nvPr>
            <p:ph type="sldNum" idx="12"/>
          </p:nvPr>
        </p:nvSpPr>
        <p:spPr/>
        <p:txBody>
          <a:bodyPr/>
          <a:lstStyle/>
          <a:p>
            <a:pPr lvl="0">
              <a:spcBef>
                <a:spcPts val="0"/>
              </a:spcBef>
              <a:buNone/>
            </a:pPr>
            <a:fld id="{00000000-1234-1234-1234-123412341234}" type="slidenum">
              <a:rPr lang="en" smtClean="0"/>
              <a:t>7</a:t>
            </a:fld>
            <a:endParaRPr lang="en"/>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Shape 108"/>
          <p:cNvSpPr txBox="1">
            <a:spLocks noGrp="1"/>
          </p:cNvSpPr>
          <p:nvPr>
            <p:ph type="title"/>
          </p:nvPr>
        </p:nvSpPr>
        <p:spPr>
          <a:xfrm>
            <a:off x="311700" y="445025"/>
            <a:ext cx="8520600" cy="707400"/>
          </a:xfrm>
          <a:prstGeom prst="rect">
            <a:avLst/>
          </a:prstGeom>
        </p:spPr>
        <p:txBody>
          <a:bodyPr lIns="91425" tIns="91425" rIns="91425" bIns="91425" anchor="t" anchorCtr="0">
            <a:noAutofit/>
          </a:bodyPr>
          <a:lstStyle/>
          <a:p>
            <a:pPr lvl="0" rtl="0">
              <a:spcBef>
                <a:spcPts val="0"/>
              </a:spcBef>
              <a:buNone/>
            </a:pPr>
            <a:r>
              <a:rPr lang="en" dirty="0"/>
              <a:t>Milk Delivery System</a:t>
            </a:r>
            <a:r>
              <a:rPr lang="en" baseline="-25000" dirty="0"/>
              <a:t>2</a:t>
            </a:r>
          </a:p>
        </p:txBody>
      </p:sp>
      <p:sp>
        <p:nvSpPr>
          <p:cNvPr id="109" name="Shape 109"/>
          <p:cNvSpPr txBox="1">
            <a:spLocks noGrp="1"/>
          </p:cNvSpPr>
          <p:nvPr>
            <p:ph type="body" idx="1"/>
          </p:nvPr>
        </p:nvSpPr>
        <p:spPr>
          <a:xfrm>
            <a:off x="311700" y="1266325"/>
            <a:ext cx="8520600" cy="3302700"/>
          </a:xfrm>
          <a:prstGeom prst="rect">
            <a:avLst/>
          </a:prstGeom>
        </p:spPr>
        <p:txBody>
          <a:bodyPr lIns="91425" tIns="91425" rIns="91425" bIns="91425" anchor="t" anchorCtr="0">
            <a:noAutofit/>
          </a:bodyPr>
          <a:lstStyle/>
          <a:p>
            <a:pPr lvl="0" rtl="0">
              <a:spcBef>
                <a:spcPts val="0"/>
              </a:spcBef>
              <a:buNone/>
            </a:pPr>
            <a:r>
              <a:rPr lang="en" dirty="0">
                <a:solidFill>
                  <a:srgbClr val="000000"/>
                </a:solidFill>
                <a:latin typeface="Calibri" charset="0"/>
                <a:ea typeface="Calibri" charset="0"/>
                <a:cs typeface="Calibri" charset="0"/>
              </a:rPr>
              <a:t>As well as recording which </a:t>
            </a:r>
            <a:r>
              <a:rPr lang="en" b="1" dirty="0">
                <a:solidFill>
                  <a:srgbClr val="000000"/>
                </a:solidFill>
                <a:latin typeface="Calibri" charset="0"/>
                <a:ea typeface="Calibri" charset="0"/>
                <a:cs typeface="Calibri" charset="0"/>
              </a:rPr>
              <a:t>households</a:t>
            </a:r>
            <a:r>
              <a:rPr lang="en" dirty="0">
                <a:solidFill>
                  <a:srgbClr val="000000"/>
                </a:solidFill>
                <a:latin typeface="Calibri" charset="0"/>
                <a:ea typeface="Calibri" charset="0"/>
                <a:cs typeface="Calibri" charset="0"/>
              </a:rPr>
              <a:t> take which </a:t>
            </a:r>
            <a:r>
              <a:rPr lang="en" b="1" i="1" u="sng" dirty="0">
                <a:solidFill>
                  <a:srgbClr val="000000"/>
                </a:solidFill>
                <a:latin typeface="Calibri" charset="0"/>
                <a:ea typeface="Calibri" charset="0"/>
                <a:cs typeface="Calibri" charset="0"/>
              </a:rPr>
              <a:t>brand(s)</a:t>
            </a:r>
            <a:r>
              <a:rPr lang="en" dirty="0">
                <a:solidFill>
                  <a:srgbClr val="000000"/>
                </a:solidFill>
                <a:latin typeface="Calibri" charset="0"/>
                <a:ea typeface="Calibri" charset="0"/>
                <a:cs typeface="Calibri" charset="0"/>
              </a:rPr>
              <a:t> of milk, this system also includes </a:t>
            </a:r>
            <a:r>
              <a:rPr lang="en" b="1" dirty="0">
                <a:solidFill>
                  <a:srgbClr val="000000"/>
                </a:solidFill>
                <a:latin typeface="Calibri" charset="0"/>
                <a:ea typeface="Calibri" charset="0"/>
                <a:cs typeface="Calibri" charset="0"/>
              </a:rPr>
              <a:t>billing details</a:t>
            </a:r>
            <a:r>
              <a:rPr lang="en" dirty="0">
                <a:solidFill>
                  <a:srgbClr val="000000"/>
                </a:solidFill>
                <a:latin typeface="Calibri" charset="0"/>
                <a:ea typeface="Calibri" charset="0"/>
                <a:cs typeface="Calibri" charset="0"/>
              </a:rPr>
              <a:t> and </a:t>
            </a:r>
            <a:r>
              <a:rPr lang="en" b="1" dirty="0">
                <a:solidFill>
                  <a:srgbClr val="000000"/>
                </a:solidFill>
                <a:latin typeface="Calibri" charset="0"/>
                <a:ea typeface="Calibri" charset="0"/>
                <a:cs typeface="Calibri" charset="0"/>
              </a:rPr>
              <a:t>details of customer vacations</a:t>
            </a:r>
            <a:r>
              <a:rPr lang="en" dirty="0">
                <a:solidFill>
                  <a:srgbClr val="000000"/>
                </a:solidFill>
                <a:latin typeface="Calibri" charset="0"/>
                <a:ea typeface="Calibri" charset="0"/>
                <a:cs typeface="Calibri" charset="0"/>
              </a:rPr>
              <a:t> when </a:t>
            </a:r>
            <a:r>
              <a:rPr lang="en" i="1" u="sng" dirty="0">
                <a:solidFill>
                  <a:srgbClr val="000000"/>
                </a:solidFill>
                <a:latin typeface="Calibri" charset="0"/>
                <a:ea typeface="Calibri" charset="0"/>
                <a:cs typeface="Calibri" charset="0"/>
              </a:rPr>
              <a:t>milk will not be delivered</a:t>
            </a:r>
            <a:r>
              <a:rPr lang="en" dirty="0">
                <a:solidFill>
                  <a:srgbClr val="000000"/>
                </a:solidFill>
                <a:latin typeface="Calibri" charset="0"/>
                <a:ea typeface="Calibri" charset="0"/>
                <a:cs typeface="Calibri" charset="0"/>
              </a:rPr>
              <a:t>.</a:t>
            </a:r>
          </a:p>
        </p:txBody>
      </p:sp>
      <p:sp>
        <p:nvSpPr>
          <p:cNvPr id="11" name="Rectangle 10"/>
          <p:cNvSpPr/>
          <p:nvPr/>
        </p:nvSpPr>
        <p:spPr>
          <a:xfrm>
            <a:off x="5160722" y="2541479"/>
            <a:ext cx="1457145" cy="376196"/>
          </a:xfrm>
          <a:prstGeom prst="rect">
            <a:avLst/>
          </a:prstGeom>
          <a:solidFill>
            <a:schemeClr val="bg1"/>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smtClean="0">
                <a:solidFill>
                  <a:srgbClr val="000000"/>
                </a:solidFill>
                <a:latin typeface="Calibri" charset="0"/>
                <a:ea typeface="Calibri" charset="0"/>
                <a:cs typeface="Calibri" charset="0"/>
              </a:rPr>
              <a:t>Milk Brand</a:t>
            </a:r>
            <a:endParaRPr lang="en-US" sz="1800" b="1" dirty="0">
              <a:solidFill>
                <a:srgbClr val="000000"/>
              </a:solidFill>
              <a:latin typeface="Calibri" charset="0"/>
              <a:ea typeface="Calibri" charset="0"/>
              <a:cs typeface="Calibri" charset="0"/>
            </a:endParaRPr>
          </a:p>
        </p:txBody>
      </p:sp>
      <p:sp>
        <p:nvSpPr>
          <p:cNvPr id="12" name="Rectangle 11"/>
          <p:cNvSpPr/>
          <p:nvPr/>
        </p:nvSpPr>
        <p:spPr>
          <a:xfrm>
            <a:off x="5160721" y="2917675"/>
            <a:ext cx="1457145" cy="826718"/>
          </a:xfrm>
          <a:prstGeom prst="rect">
            <a:avLst/>
          </a:prstGeom>
          <a:solidFill>
            <a:schemeClr val="bg1"/>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smtClean="0">
                <a:solidFill>
                  <a:srgbClr val="000000"/>
                </a:solidFill>
                <a:latin typeface="Calibri" charset="0"/>
                <a:ea typeface="Calibri" charset="0"/>
                <a:cs typeface="Calibri" charset="0"/>
              </a:rPr>
              <a:t>details of deliveries</a:t>
            </a:r>
            <a:endParaRPr lang="en-US" sz="1500" dirty="0">
              <a:solidFill>
                <a:srgbClr val="000000"/>
              </a:solidFill>
              <a:latin typeface="Calibri" charset="0"/>
              <a:ea typeface="Calibri" charset="0"/>
              <a:cs typeface="Calibri" charset="0"/>
            </a:endParaRPr>
          </a:p>
        </p:txBody>
      </p:sp>
      <p:sp>
        <p:nvSpPr>
          <p:cNvPr id="13" name="Rectangle 12"/>
          <p:cNvSpPr/>
          <p:nvPr/>
        </p:nvSpPr>
        <p:spPr>
          <a:xfrm>
            <a:off x="2223096" y="2541479"/>
            <a:ext cx="1841550" cy="376196"/>
          </a:xfrm>
          <a:prstGeom prst="rect">
            <a:avLst/>
          </a:prstGeom>
          <a:solidFill>
            <a:schemeClr val="bg1"/>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smtClean="0">
                <a:solidFill>
                  <a:srgbClr val="000000"/>
                </a:solidFill>
                <a:latin typeface="Calibri" charset="0"/>
                <a:ea typeface="Calibri" charset="0"/>
                <a:cs typeface="Calibri" charset="0"/>
              </a:rPr>
              <a:t>System</a:t>
            </a:r>
            <a:endParaRPr lang="en-US" sz="1800" b="1" dirty="0">
              <a:solidFill>
                <a:srgbClr val="000000"/>
              </a:solidFill>
              <a:latin typeface="Calibri" charset="0"/>
              <a:ea typeface="Calibri" charset="0"/>
              <a:cs typeface="Calibri" charset="0"/>
            </a:endParaRPr>
          </a:p>
        </p:txBody>
      </p:sp>
      <p:sp>
        <p:nvSpPr>
          <p:cNvPr id="14" name="Rectangle 13"/>
          <p:cNvSpPr/>
          <p:nvPr/>
        </p:nvSpPr>
        <p:spPr>
          <a:xfrm>
            <a:off x="2225157" y="2917674"/>
            <a:ext cx="1839489" cy="1410485"/>
          </a:xfrm>
          <a:prstGeom prst="rect">
            <a:avLst/>
          </a:prstGeom>
          <a:solidFill>
            <a:schemeClr val="bg1"/>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dirty="0">
              <a:solidFill>
                <a:srgbClr val="000000"/>
              </a:solidFill>
              <a:latin typeface="Calibri" charset="0"/>
              <a:ea typeface="Calibri" charset="0"/>
              <a:cs typeface="Calibri" charset="0"/>
            </a:endParaRPr>
          </a:p>
        </p:txBody>
      </p:sp>
      <p:cxnSp>
        <p:nvCxnSpPr>
          <p:cNvPr id="15" name="Straight Connector 14"/>
          <p:cNvCxnSpPr>
            <a:endCxn id="15" idx="1"/>
          </p:cNvCxnSpPr>
          <p:nvPr/>
        </p:nvCxnSpPr>
        <p:spPr>
          <a:xfrm>
            <a:off x="4064645" y="3331034"/>
            <a:ext cx="1096076" cy="0"/>
          </a:xfrm>
          <a:prstGeom prst="line">
            <a:avLst/>
          </a:prstGeom>
          <a:ln w="22225">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15" idx="1"/>
          </p:cNvCxnSpPr>
          <p:nvPr/>
        </p:nvCxnSpPr>
        <p:spPr>
          <a:xfrm flipH="1" flipV="1">
            <a:off x="5082042" y="3262432"/>
            <a:ext cx="78679" cy="68602"/>
          </a:xfrm>
          <a:prstGeom prst="line">
            <a:avLst/>
          </a:prstGeom>
          <a:ln w="22225">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15" idx="1"/>
          </p:cNvCxnSpPr>
          <p:nvPr/>
        </p:nvCxnSpPr>
        <p:spPr>
          <a:xfrm flipH="1">
            <a:off x="5082042" y="3331034"/>
            <a:ext cx="78679" cy="87627"/>
          </a:xfrm>
          <a:prstGeom prst="line">
            <a:avLst/>
          </a:prstGeom>
          <a:ln w="22225">
            <a:solidFill>
              <a:srgbClr val="000000"/>
            </a:solidFill>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2225157" y="2915295"/>
            <a:ext cx="1837428" cy="239193"/>
          </a:xfrm>
          <a:prstGeom prst="rect">
            <a:avLst/>
          </a:prstGeom>
          <a:solidFill>
            <a:schemeClr val="bg1"/>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dirty="0" smtClean="0">
                <a:solidFill>
                  <a:srgbClr val="000000"/>
                </a:solidFill>
                <a:latin typeface="Calibri" charset="0"/>
                <a:ea typeface="Calibri" charset="0"/>
                <a:cs typeface="Calibri" charset="0"/>
              </a:rPr>
              <a:t>Milk Brands</a:t>
            </a:r>
            <a:endParaRPr lang="en-US" sz="1300" dirty="0">
              <a:solidFill>
                <a:srgbClr val="000000"/>
              </a:solidFill>
              <a:latin typeface="Calibri" charset="0"/>
              <a:ea typeface="Calibri" charset="0"/>
              <a:cs typeface="Calibri" charset="0"/>
            </a:endParaRPr>
          </a:p>
        </p:txBody>
      </p:sp>
      <p:sp>
        <p:nvSpPr>
          <p:cNvPr id="19" name="Rectangle 18"/>
          <p:cNvSpPr/>
          <p:nvPr/>
        </p:nvSpPr>
        <p:spPr>
          <a:xfrm>
            <a:off x="2223096" y="3154488"/>
            <a:ext cx="1839488" cy="503112"/>
          </a:xfrm>
          <a:prstGeom prst="rect">
            <a:avLst/>
          </a:prstGeom>
          <a:solidFill>
            <a:schemeClr val="bg1"/>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dirty="0" smtClean="0">
                <a:solidFill>
                  <a:srgbClr val="000000"/>
                </a:solidFill>
                <a:latin typeface="Calibri" charset="0"/>
                <a:ea typeface="Calibri" charset="0"/>
                <a:cs typeface="Calibri" charset="0"/>
              </a:rPr>
              <a:t>   hash &lt;household, billing details&gt;</a:t>
            </a:r>
          </a:p>
          <a:p>
            <a:r>
              <a:rPr lang="en-US" sz="900" dirty="0" smtClean="0">
                <a:solidFill>
                  <a:srgbClr val="000000"/>
                </a:solidFill>
                <a:latin typeface="Calibri" charset="0"/>
                <a:ea typeface="Calibri" charset="0"/>
                <a:cs typeface="Calibri" charset="0"/>
              </a:rPr>
              <a:t>   hash </a:t>
            </a:r>
            <a:r>
              <a:rPr lang="en-US" sz="900" dirty="0">
                <a:solidFill>
                  <a:srgbClr val="000000"/>
                </a:solidFill>
                <a:latin typeface="Calibri" charset="0"/>
                <a:ea typeface="Calibri" charset="0"/>
                <a:cs typeface="Calibri" charset="0"/>
              </a:rPr>
              <a:t>&lt;household, </a:t>
            </a:r>
            <a:r>
              <a:rPr lang="en-US" sz="900" dirty="0" smtClean="0">
                <a:solidFill>
                  <a:srgbClr val="000000"/>
                </a:solidFill>
                <a:latin typeface="Calibri" charset="0"/>
                <a:ea typeface="Calibri" charset="0"/>
                <a:cs typeface="Calibri" charset="0"/>
              </a:rPr>
              <a:t>vacations&gt;</a:t>
            </a:r>
            <a:endParaRPr lang="en-US" sz="900" dirty="0">
              <a:solidFill>
                <a:srgbClr val="000000"/>
              </a:solidFill>
              <a:latin typeface="Calibri" charset="0"/>
              <a:ea typeface="Calibri" charset="0"/>
              <a:cs typeface="Calibri" charset="0"/>
            </a:endParaRPr>
          </a:p>
          <a:p>
            <a:r>
              <a:rPr lang="en-US" sz="900" dirty="0" smtClean="0">
                <a:solidFill>
                  <a:srgbClr val="000000"/>
                </a:solidFill>
                <a:latin typeface="Calibri" charset="0"/>
                <a:ea typeface="Calibri" charset="0"/>
                <a:cs typeface="Calibri" charset="0"/>
              </a:rPr>
              <a:t>   hash </a:t>
            </a:r>
            <a:r>
              <a:rPr lang="en-US" sz="900" dirty="0">
                <a:solidFill>
                  <a:srgbClr val="000000"/>
                </a:solidFill>
                <a:latin typeface="Calibri" charset="0"/>
                <a:ea typeface="Calibri" charset="0"/>
                <a:cs typeface="Calibri" charset="0"/>
              </a:rPr>
              <a:t>&lt;household, </a:t>
            </a:r>
            <a:r>
              <a:rPr lang="en-US" sz="900" dirty="0" smtClean="0">
                <a:solidFill>
                  <a:srgbClr val="000000"/>
                </a:solidFill>
                <a:latin typeface="Calibri" charset="0"/>
                <a:ea typeface="Calibri" charset="0"/>
                <a:cs typeface="Calibri" charset="0"/>
              </a:rPr>
              <a:t>milk brands&gt;</a:t>
            </a:r>
            <a:endParaRPr lang="en-US" sz="900" dirty="0">
              <a:solidFill>
                <a:srgbClr val="000000"/>
              </a:solidFill>
              <a:latin typeface="Calibri" charset="0"/>
              <a:ea typeface="Calibri" charset="0"/>
              <a:cs typeface="Calibri" charset="0"/>
            </a:endParaRPr>
          </a:p>
        </p:txBody>
      </p:sp>
      <p:sp>
        <p:nvSpPr>
          <p:cNvPr id="20" name="Rectangle 19"/>
          <p:cNvSpPr/>
          <p:nvPr/>
        </p:nvSpPr>
        <p:spPr>
          <a:xfrm>
            <a:off x="2223096" y="3653049"/>
            <a:ext cx="1839488" cy="675109"/>
          </a:xfrm>
          <a:prstGeom prst="rect">
            <a:avLst/>
          </a:prstGeom>
          <a:solidFill>
            <a:schemeClr val="bg1"/>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dirty="0" smtClean="0">
                <a:solidFill>
                  <a:srgbClr val="000000"/>
                </a:solidFill>
                <a:latin typeface="Calibri" charset="0"/>
                <a:ea typeface="Calibri" charset="0"/>
                <a:cs typeface="Calibri" charset="0"/>
              </a:rPr>
              <a:t>   </a:t>
            </a:r>
            <a:r>
              <a:rPr lang="en-US" sz="900" dirty="0" err="1" smtClean="0">
                <a:solidFill>
                  <a:srgbClr val="000000"/>
                </a:solidFill>
                <a:latin typeface="Calibri" charset="0"/>
                <a:ea typeface="Calibri" charset="0"/>
                <a:cs typeface="Calibri" charset="0"/>
              </a:rPr>
              <a:t>recordMilkBrandOfHousehoud</a:t>
            </a:r>
            <a:r>
              <a:rPr lang="en-US" sz="900" dirty="0" smtClean="0">
                <a:solidFill>
                  <a:srgbClr val="000000"/>
                </a:solidFill>
                <a:latin typeface="Calibri" charset="0"/>
                <a:ea typeface="Calibri" charset="0"/>
                <a:cs typeface="Calibri" charset="0"/>
              </a:rPr>
              <a:t>()</a:t>
            </a:r>
            <a:br>
              <a:rPr lang="en-US" sz="900" dirty="0" smtClean="0">
                <a:solidFill>
                  <a:srgbClr val="000000"/>
                </a:solidFill>
                <a:latin typeface="Calibri" charset="0"/>
                <a:ea typeface="Calibri" charset="0"/>
                <a:cs typeface="Calibri" charset="0"/>
              </a:rPr>
            </a:br>
            <a:r>
              <a:rPr lang="en-US" sz="900" dirty="0" smtClean="0">
                <a:solidFill>
                  <a:srgbClr val="000000"/>
                </a:solidFill>
                <a:latin typeface="Calibri" charset="0"/>
                <a:ea typeface="Calibri" charset="0"/>
                <a:cs typeface="Calibri" charset="0"/>
              </a:rPr>
              <a:t/>
            </a:r>
            <a:br>
              <a:rPr lang="en-US" sz="900" dirty="0" smtClean="0">
                <a:solidFill>
                  <a:srgbClr val="000000"/>
                </a:solidFill>
                <a:latin typeface="Calibri" charset="0"/>
                <a:ea typeface="Calibri" charset="0"/>
                <a:cs typeface="Calibri" charset="0"/>
              </a:rPr>
            </a:br>
            <a:r>
              <a:rPr lang="en-US" sz="900" dirty="0" smtClean="0">
                <a:solidFill>
                  <a:srgbClr val="000000"/>
                </a:solidFill>
                <a:latin typeface="Calibri" charset="0"/>
                <a:ea typeface="Calibri" charset="0"/>
                <a:cs typeface="Calibri" charset="0"/>
              </a:rPr>
              <a:t/>
            </a:r>
            <a:br>
              <a:rPr lang="en-US" sz="900" dirty="0" smtClean="0">
                <a:solidFill>
                  <a:srgbClr val="000000"/>
                </a:solidFill>
                <a:latin typeface="Calibri" charset="0"/>
                <a:ea typeface="Calibri" charset="0"/>
                <a:cs typeface="Calibri" charset="0"/>
              </a:rPr>
            </a:br>
            <a:endParaRPr lang="en-US" sz="900" dirty="0">
              <a:solidFill>
                <a:srgbClr val="000000"/>
              </a:solidFill>
              <a:latin typeface="Calibri" charset="0"/>
              <a:ea typeface="Calibri" charset="0"/>
              <a:cs typeface="Calibri" charset="0"/>
            </a:endParaRPr>
          </a:p>
        </p:txBody>
      </p:sp>
      <p:sp>
        <p:nvSpPr>
          <p:cNvPr id="2" name="Slide Number Placeholder 1"/>
          <p:cNvSpPr>
            <a:spLocks noGrp="1"/>
          </p:cNvSpPr>
          <p:nvPr>
            <p:ph type="sldNum" idx="12"/>
          </p:nvPr>
        </p:nvSpPr>
        <p:spPr/>
        <p:txBody>
          <a:bodyPr/>
          <a:lstStyle/>
          <a:p>
            <a:pPr lvl="0">
              <a:spcBef>
                <a:spcPts val="0"/>
              </a:spcBef>
              <a:buNone/>
            </a:pPr>
            <a:fld id="{00000000-1234-1234-1234-123412341234}" type="slidenum">
              <a:rPr lang="en" smtClean="0"/>
              <a:t>8</a:t>
            </a:fld>
            <a:endParaRPr lang="en"/>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Shape 114"/>
          <p:cNvSpPr txBox="1">
            <a:spLocks noGrp="1"/>
          </p:cNvSpPr>
          <p:nvPr>
            <p:ph type="title"/>
          </p:nvPr>
        </p:nvSpPr>
        <p:spPr>
          <a:xfrm>
            <a:off x="311700" y="445025"/>
            <a:ext cx="8520600" cy="707400"/>
          </a:xfrm>
          <a:prstGeom prst="rect">
            <a:avLst/>
          </a:prstGeom>
        </p:spPr>
        <p:txBody>
          <a:bodyPr lIns="91425" tIns="91425" rIns="91425" bIns="91425" anchor="t" anchorCtr="0">
            <a:noAutofit/>
          </a:bodyPr>
          <a:lstStyle/>
          <a:p>
            <a:pPr lvl="0" rtl="0">
              <a:spcBef>
                <a:spcPts val="0"/>
              </a:spcBef>
              <a:buNone/>
            </a:pPr>
            <a:r>
              <a:rPr lang="en"/>
              <a:t>Milk Delivery System</a:t>
            </a:r>
            <a:r>
              <a:rPr lang="en" baseline="-25000"/>
              <a:t>3</a:t>
            </a:r>
          </a:p>
        </p:txBody>
      </p:sp>
      <p:sp>
        <p:nvSpPr>
          <p:cNvPr id="115" name="Shape 115"/>
          <p:cNvSpPr txBox="1">
            <a:spLocks noGrp="1"/>
          </p:cNvSpPr>
          <p:nvPr>
            <p:ph type="body" idx="1"/>
          </p:nvPr>
        </p:nvSpPr>
        <p:spPr>
          <a:xfrm>
            <a:off x="311700" y="1266325"/>
            <a:ext cx="8520600" cy="3302700"/>
          </a:xfrm>
          <a:prstGeom prst="rect">
            <a:avLst/>
          </a:prstGeom>
        </p:spPr>
        <p:txBody>
          <a:bodyPr lIns="91425" tIns="91425" rIns="91425" bIns="91425" anchor="t" anchorCtr="0">
            <a:noAutofit/>
          </a:bodyPr>
          <a:lstStyle/>
          <a:p>
            <a:pPr lvl="0" rtl="0">
              <a:spcBef>
                <a:spcPts val="0"/>
              </a:spcBef>
              <a:buNone/>
            </a:pPr>
            <a:r>
              <a:rPr lang="en" dirty="0" smtClean="0">
                <a:solidFill>
                  <a:srgbClr val="000000"/>
                </a:solidFill>
                <a:latin typeface="Calibri" charset="0"/>
                <a:ea typeface="Calibri" charset="0"/>
                <a:cs typeface="Calibri" charset="0"/>
              </a:rPr>
              <a:t>The </a:t>
            </a:r>
            <a:r>
              <a:rPr lang="en" b="1" dirty="0" smtClean="0">
                <a:solidFill>
                  <a:srgbClr val="000000"/>
                </a:solidFill>
                <a:latin typeface="Calibri" charset="0"/>
                <a:ea typeface="Calibri" charset="0"/>
                <a:cs typeface="Calibri" charset="0"/>
              </a:rPr>
              <a:t>household</a:t>
            </a:r>
            <a:r>
              <a:rPr lang="en" dirty="0" smtClean="0">
                <a:solidFill>
                  <a:srgbClr val="000000"/>
                </a:solidFill>
                <a:latin typeface="Calibri" charset="0"/>
                <a:ea typeface="Calibri" charset="0"/>
                <a:cs typeface="Calibri" charset="0"/>
              </a:rPr>
              <a:t> will </a:t>
            </a:r>
            <a:r>
              <a:rPr lang="en" b="1" dirty="0" smtClean="0">
                <a:solidFill>
                  <a:srgbClr val="000000"/>
                </a:solidFill>
                <a:latin typeface="Calibri" charset="0"/>
                <a:ea typeface="Calibri" charset="0"/>
                <a:cs typeface="Calibri" charset="0"/>
              </a:rPr>
              <a:t>phone</a:t>
            </a:r>
            <a:r>
              <a:rPr lang="en" dirty="0" smtClean="0">
                <a:solidFill>
                  <a:srgbClr val="000000"/>
                </a:solidFill>
                <a:latin typeface="Calibri" charset="0"/>
                <a:ea typeface="Calibri" charset="0"/>
                <a:cs typeface="Calibri" charset="0"/>
              </a:rPr>
              <a:t> the delivery company to change the personal information, like address, to inform of the vacation, and to change the order of milk.</a:t>
            </a:r>
            <a:endParaRPr lang="en" dirty="0">
              <a:solidFill>
                <a:srgbClr val="000000"/>
              </a:solidFill>
              <a:latin typeface="Calibri" charset="0"/>
              <a:ea typeface="Calibri" charset="0"/>
              <a:cs typeface="Calibri" charset="0"/>
            </a:endParaRPr>
          </a:p>
        </p:txBody>
      </p:sp>
      <p:sp>
        <p:nvSpPr>
          <p:cNvPr id="4" name="Rectangle 3"/>
          <p:cNvSpPr/>
          <p:nvPr/>
        </p:nvSpPr>
        <p:spPr>
          <a:xfrm>
            <a:off x="6308088" y="2194651"/>
            <a:ext cx="1457145" cy="376196"/>
          </a:xfrm>
          <a:prstGeom prst="rect">
            <a:avLst/>
          </a:prstGeom>
          <a:solidFill>
            <a:schemeClr val="bg1"/>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smtClean="0">
                <a:solidFill>
                  <a:srgbClr val="000000"/>
                </a:solidFill>
                <a:latin typeface="Calibri" charset="0"/>
                <a:ea typeface="Calibri" charset="0"/>
                <a:cs typeface="Calibri" charset="0"/>
              </a:rPr>
              <a:t>Milk Brand</a:t>
            </a:r>
            <a:endParaRPr lang="en-US" sz="1800" b="1" dirty="0">
              <a:solidFill>
                <a:srgbClr val="000000"/>
              </a:solidFill>
              <a:latin typeface="Calibri" charset="0"/>
              <a:ea typeface="Calibri" charset="0"/>
              <a:cs typeface="Calibri" charset="0"/>
            </a:endParaRPr>
          </a:p>
        </p:txBody>
      </p:sp>
      <p:sp>
        <p:nvSpPr>
          <p:cNvPr id="5" name="Rectangle 4"/>
          <p:cNvSpPr/>
          <p:nvPr/>
        </p:nvSpPr>
        <p:spPr>
          <a:xfrm>
            <a:off x="6308087" y="2570847"/>
            <a:ext cx="1457145" cy="826718"/>
          </a:xfrm>
          <a:prstGeom prst="rect">
            <a:avLst/>
          </a:prstGeom>
          <a:solidFill>
            <a:schemeClr val="bg1"/>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smtClean="0">
                <a:solidFill>
                  <a:srgbClr val="000000"/>
                </a:solidFill>
                <a:latin typeface="Calibri" charset="0"/>
                <a:ea typeface="Calibri" charset="0"/>
                <a:cs typeface="Calibri" charset="0"/>
              </a:rPr>
              <a:t>details of deliveries</a:t>
            </a:r>
            <a:endParaRPr lang="en-US" sz="1500" dirty="0">
              <a:solidFill>
                <a:srgbClr val="000000"/>
              </a:solidFill>
              <a:latin typeface="Calibri" charset="0"/>
              <a:ea typeface="Calibri" charset="0"/>
              <a:cs typeface="Calibri" charset="0"/>
            </a:endParaRPr>
          </a:p>
        </p:txBody>
      </p:sp>
      <p:sp>
        <p:nvSpPr>
          <p:cNvPr id="6" name="Rectangle 5"/>
          <p:cNvSpPr/>
          <p:nvPr/>
        </p:nvSpPr>
        <p:spPr>
          <a:xfrm>
            <a:off x="3370462" y="2194651"/>
            <a:ext cx="1841550" cy="376196"/>
          </a:xfrm>
          <a:prstGeom prst="rect">
            <a:avLst/>
          </a:prstGeom>
          <a:solidFill>
            <a:schemeClr val="bg1"/>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smtClean="0">
                <a:solidFill>
                  <a:srgbClr val="000000"/>
                </a:solidFill>
                <a:latin typeface="Calibri" charset="0"/>
                <a:ea typeface="Calibri" charset="0"/>
                <a:cs typeface="Calibri" charset="0"/>
              </a:rPr>
              <a:t>System</a:t>
            </a:r>
            <a:endParaRPr lang="en-US" sz="1800" b="1" dirty="0">
              <a:solidFill>
                <a:srgbClr val="000000"/>
              </a:solidFill>
              <a:latin typeface="Calibri" charset="0"/>
              <a:ea typeface="Calibri" charset="0"/>
              <a:cs typeface="Calibri" charset="0"/>
            </a:endParaRPr>
          </a:p>
        </p:txBody>
      </p:sp>
      <p:sp>
        <p:nvSpPr>
          <p:cNvPr id="7" name="Rectangle 6"/>
          <p:cNvSpPr/>
          <p:nvPr/>
        </p:nvSpPr>
        <p:spPr>
          <a:xfrm>
            <a:off x="3372523" y="2570847"/>
            <a:ext cx="1839489" cy="1214938"/>
          </a:xfrm>
          <a:prstGeom prst="rect">
            <a:avLst/>
          </a:prstGeom>
          <a:solidFill>
            <a:schemeClr val="bg1"/>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dirty="0">
              <a:solidFill>
                <a:srgbClr val="000000"/>
              </a:solidFill>
              <a:latin typeface="Calibri" charset="0"/>
              <a:ea typeface="Calibri" charset="0"/>
              <a:cs typeface="Calibri" charset="0"/>
            </a:endParaRPr>
          </a:p>
        </p:txBody>
      </p:sp>
      <p:cxnSp>
        <p:nvCxnSpPr>
          <p:cNvPr id="8" name="Straight Connector 7"/>
          <p:cNvCxnSpPr/>
          <p:nvPr/>
        </p:nvCxnSpPr>
        <p:spPr>
          <a:xfrm>
            <a:off x="5212011" y="2984206"/>
            <a:ext cx="1096076" cy="0"/>
          </a:xfrm>
          <a:prstGeom prst="line">
            <a:avLst/>
          </a:prstGeom>
          <a:ln w="22225">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H="1" flipV="1">
            <a:off x="6229408" y="2915604"/>
            <a:ext cx="78679" cy="68602"/>
          </a:xfrm>
          <a:prstGeom prst="line">
            <a:avLst/>
          </a:prstGeom>
          <a:ln w="22225">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H="1">
            <a:off x="6229408" y="2984206"/>
            <a:ext cx="78679" cy="87627"/>
          </a:xfrm>
          <a:prstGeom prst="line">
            <a:avLst/>
          </a:prstGeom>
          <a:ln w="22225">
            <a:solidFill>
              <a:srgbClr val="000000"/>
            </a:solidFill>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3372523" y="2568467"/>
            <a:ext cx="1837428" cy="239193"/>
          </a:xfrm>
          <a:prstGeom prst="rect">
            <a:avLst/>
          </a:prstGeom>
          <a:solidFill>
            <a:schemeClr val="bg1"/>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dirty="0" smtClean="0">
                <a:solidFill>
                  <a:srgbClr val="000000"/>
                </a:solidFill>
                <a:latin typeface="Calibri" charset="0"/>
                <a:ea typeface="Calibri" charset="0"/>
                <a:cs typeface="Calibri" charset="0"/>
              </a:rPr>
              <a:t>Milk Brands</a:t>
            </a:r>
            <a:endParaRPr lang="en-US" sz="1300" dirty="0">
              <a:solidFill>
                <a:srgbClr val="000000"/>
              </a:solidFill>
              <a:latin typeface="Calibri" charset="0"/>
              <a:ea typeface="Calibri" charset="0"/>
              <a:cs typeface="Calibri" charset="0"/>
            </a:endParaRPr>
          </a:p>
        </p:txBody>
      </p:sp>
      <p:sp>
        <p:nvSpPr>
          <p:cNvPr id="12" name="Rectangle 11"/>
          <p:cNvSpPr/>
          <p:nvPr/>
        </p:nvSpPr>
        <p:spPr>
          <a:xfrm>
            <a:off x="3370462" y="2807660"/>
            <a:ext cx="1839488" cy="503112"/>
          </a:xfrm>
          <a:prstGeom prst="rect">
            <a:avLst/>
          </a:prstGeom>
          <a:solidFill>
            <a:schemeClr val="bg1"/>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dirty="0" smtClean="0">
                <a:solidFill>
                  <a:srgbClr val="000000"/>
                </a:solidFill>
                <a:latin typeface="Calibri" charset="0"/>
                <a:ea typeface="Calibri" charset="0"/>
                <a:cs typeface="Calibri" charset="0"/>
              </a:rPr>
              <a:t>   hash &lt;household, billing details&gt;</a:t>
            </a:r>
          </a:p>
          <a:p>
            <a:r>
              <a:rPr lang="en-US" sz="900" dirty="0" smtClean="0">
                <a:solidFill>
                  <a:srgbClr val="000000"/>
                </a:solidFill>
                <a:latin typeface="Calibri" charset="0"/>
                <a:ea typeface="Calibri" charset="0"/>
                <a:cs typeface="Calibri" charset="0"/>
              </a:rPr>
              <a:t>   hash </a:t>
            </a:r>
            <a:r>
              <a:rPr lang="en-US" sz="900" dirty="0">
                <a:solidFill>
                  <a:srgbClr val="000000"/>
                </a:solidFill>
                <a:latin typeface="Calibri" charset="0"/>
                <a:ea typeface="Calibri" charset="0"/>
                <a:cs typeface="Calibri" charset="0"/>
              </a:rPr>
              <a:t>&lt;household, </a:t>
            </a:r>
            <a:r>
              <a:rPr lang="en-US" sz="900" dirty="0" smtClean="0">
                <a:solidFill>
                  <a:srgbClr val="000000"/>
                </a:solidFill>
                <a:latin typeface="Calibri" charset="0"/>
                <a:ea typeface="Calibri" charset="0"/>
                <a:cs typeface="Calibri" charset="0"/>
              </a:rPr>
              <a:t>vacations&gt;</a:t>
            </a:r>
            <a:endParaRPr lang="en-US" sz="900" dirty="0">
              <a:solidFill>
                <a:srgbClr val="000000"/>
              </a:solidFill>
              <a:latin typeface="Calibri" charset="0"/>
              <a:ea typeface="Calibri" charset="0"/>
              <a:cs typeface="Calibri" charset="0"/>
            </a:endParaRPr>
          </a:p>
          <a:p>
            <a:r>
              <a:rPr lang="en-US" sz="900" dirty="0" smtClean="0">
                <a:solidFill>
                  <a:srgbClr val="000000"/>
                </a:solidFill>
                <a:latin typeface="Calibri" charset="0"/>
                <a:ea typeface="Calibri" charset="0"/>
                <a:cs typeface="Calibri" charset="0"/>
              </a:rPr>
              <a:t>   hash </a:t>
            </a:r>
            <a:r>
              <a:rPr lang="en-US" sz="900" dirty="0">
                <a:solidFill>
                  <a:srgbClr val="000000"/>
                </a:solidFill>
                <a:latin typeface="Calibri" charset="0"/>
                <a:ea typeface="Calibri" charset="0"/>
                <a:cs typeface="Calibri" charset="0"/>
              </a:rPr>
              <a:t>&lt;household, </a:t>
            </a:r>
            <a:r>
              <a:rPr lang="en-US" sz="900" dirty="0" smtClean="0">
                <a:solidFill>
                  <a:srgbClr val="000000"/>
                </a:solidFill>
                <a:latin typeface="Calibri" charset="0"/>
                <a:ea typeface="Calibri" charset="0"/>
                <a:cs typeface="Calibri" charset="0"/>
              </a:rPr>
              <a:t>milk brands&gt;</a:t>
            </a:r>
            <a:endParaRPr lang="en-US" sz="900" dirty="0">
              <a:solidFill>
                <a:srgbClr val="000000"/>
              </a:solidFill>
              <a:latin typeface="Calibri" charset="0"/>
              <a:ea typeface="Calibri" charset="0"/>
              <a:cs typeface="Calibri" charset="0"/>
            </a:endParaRPr>
          </a:p>
        </p:txBody>
      </p:sp>
      <p:sp>
        <p:nvSpPr>
          <p:cNvPr id="22" name="Rectangle 21"/>
          <p:cNvSpPr/>
          <p:nvPr/>
        </p:nvSpPr>
        <p:spPr>
          <a:xfrm>
            <a:off x="3561633" y="4161981"/>
            <a:ext cx="1457145" cy="376196"/>
          </a:xfrm>
          <a:prstGeom prst="rect">
            <a:avLst/>
          </a:prstGeom>
          <a:solidFill>
            <a:schemeClr val="bg1"/>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smtClean="0">
                <a:solidFill>
                  <a:srgbClr val="000000"/>
                </a:solidFill>
                <a:latin typeface="Calibri" charset="0"/>
                <a:ea typeface="Calibri" charset="0"/>
                <a:cs typeface="Calibri" charset="0"/>
              </a:rPr>
              <a:t>Household</a:t>
            </a:r>
            <a:endParaRPr lang="en-US" sz="1800" b="1" dirty="0">
              <a:solidFill>
                <a:srgbClr val="000000"/>
              </a:solidFill>
              <a:latin typeface="Calibri" charset="0"/>
              <a:ea typeface="Calibri" charset="0"/>
              <a:cs typeface="Calibri" charset="0"/>
            </a:endParaRPr>
          </a:p>
        </p:txBody>
      </p:sp>
      <p:sp>
        <p:nvSpPr>
          <p:cNvPr id="23" name="Rectangle 22"/>
          <p:cNvSpPr/>
          <p:nvPr/>
        </p:nvSpPr>
        <p:spPr>
          <a:xfrm>
            <a:off x="3561632" y="4538177"/>
            <a:ext cx="1457145" cy="376196"/>
          </a:xfrm>
          <a:prstGeom prst="rect">
            <a:avLst/>
          </a:prstGeom>
          <a:solidFill>
            <a:schemeClr val="bg1"/>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smtClean="0">
                <a:solidFill>
                  <a:srgbClr val="000000"/>
                </a:solidFill>
                <a:latin typeface="Calibri" charset="0"/>
                <a:ea typeface="Calibri" charset="0"/>
                <a:cs typeface="Calibri" charset="0"/>
              </a:rPr>
              <a:t>changeInfo()</a:t>
            </a:r>
            <a:endParaRPr lang="en-US" sz="1500" dirty="0">
              <a:solidFill>
                <a:srgbClr val="000000"/>
              </a:solidFill>
              <a:latin typeface="Calibri" charset="0"/>
              <a:ea typeface="Calibri" charset="0"/>
              <a:cs typeface="Calibri" charset="0"/>
            </a:endParaRPr>
          </a:p>
        </p:txBody>
      </p:sp>
      <p:sp>
        <p:nvSpPr>
          <p:cNvPr id="24" name="Rectangle 23"/>
          <p:cNvSpPr/>
          <p:nvPr/>
        </p:nvSpPr>
        <p:spPr>
          <a:xfrm>
            <a:off x="984053" y="2499965"/>
            <a:ext cx="1841550" cy="376196"/>
          </a:xfrm>
          <a:prstGeom prst="rect">
            <a:avLst/>
          </a:prstGeom>
          <a:solidFill>
            <a:schemeClr val="bg1"/>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smtClean="0">
                <a:solidFill>
                  <a:srgbClr val="000000"/>
                </a:solidFill>
                <a:latin typeface="Calibri" charset="0"/>
                <a:ea typeface="Calibri" charset="0"/>
                <a:cs typeface="Calibri" charset="0"/>
              </a:rPr>
              <a:t>Company</a:t>
            </a:r>
            <a:endParaRPr lang="en-US" sz="1800" b="1" dirty="0">
              <a:solidFill>
                <a:srgbClr val="000000"/>
              </a:solidFill>
              <a:latin typeface="Calibri" charset="0"/>
              <a:ea typeface="Calibri" charset="0"/>
              <a:cs typeface="Calibri" charset="0"/>
            </a:endParaRPr>
          </a:p>
        </p:txBody>
      </p:sp>
      <p:sp>
        <p:nvSpPr>
          <p:cNvPr id="25" name="Rectangle 24"/>
          <p:cNvSpPr/>
          <p:nvPr/>
        </p:nvSpPr>
        <p:spPr>
          <a:xfrm>
            <a:off x="981991" y="2864609"/>
            <a:ext cx="1837428" cy="239193"/>
          </a:xfrm>
          <a:prstGeom prst="rect">
            <a:avLst/>
          </a:prstGeom>
          <a:solidFill>
            <a:schemeClr val="bg1"/>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dirty="0" smtClean="0">
                <a:solidFill>
                  <a:srgbClr val="000000"/>
                </a:solidFill>
                <a:latin typeface="Calibri" charset="0"/>
                <a:ea typeface="Calibri" charset="0"/>
                <a:cs typeface="Calibri" charset="0"/>
              </a:rPr>
              <a:t>-body: System</a:t>
            </a:r>
            <a:endParaRPr lang="en-US" sz="1300" dirty="0">
              <a:solidFill>
                <a:srgbClr val="000000"/>
              </a:solidFill>
              <a:latin typeface="Calibri" charset="0"/>
              <a:ea typeface="Calibri" charset="0"/>
              <a:cs typeface="Calibri" charset="0"/>
            </a:endParaRPr>
          </a:p>
        </p:txBody>
      </p:sp>
      <p:sp>
        <p:nvSpPr>
          <p:cNvPr id="26" name="Rectangle 25"/>
          <p:cNvSpPr/>
          <p:nvPr/>
        </p:nvSpPr>
        <p:spPr>
          <a:xfrm>
            <a:off x="981991" y="3103802"/>
            <a:ext cx="1839488" cy="503112"/>
          </a:xfrm>
          <a:prstGeom prst="rect">
            <a:avLst/>
          </a:prstGeom>
          <a:solidFill>
            <a:schemeClr val="bg1"/>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Calibri" charset="0"/>
                <a:ea typeface="Calibri" charset="0"/>
                <a:cs typeface="Calibri" charset="0"/>
              </a:rPr>
              <a:t> </a:t>
            </a:r>
            <a:r>
              <a:rPr lang="en-US" sz="1200" dirty="0" smtClean="0">
                <a:solidFill>
                  <a:srgbClr val="000000"/>
                </a:solidFill>
                <a:latin typeface="Calibri" charset="0"/>
                <a:ea typeface="Calibri" charset="0"/>
                <a:cs typeface="Calibri" charset="0"/>
              </a:rPr>
              <a:t>  changeInfo()</a:t>
            </a:r>
            <a:br>
              <a:rPr lang="en-US" sz="1200" dirty="0" smtClean="0">
                <a:solidFill>
                  <a:srgbClr val="000000"/>
                </a:solidFill>
                <a:latin typeface="Calibri" charset="0"/>
                <a:ea typeface="Calibri" charset="0"/>
                <a:cs typeface="Calibri" charset="0"/>
              </a:rPr>
            </a:br>
            <a:endParaRPr lang="en-US" sz="1200" dirty="0">
              <a:solidFill>
                <a:srgbClr val="000000"/>
              </a:solidFill>
              <a:latin typeface="Calibri" charset="0"/>
              <a:ea typeface="Calibri" charset="0"/>
              <a:cs typeface="Calibri" charset="0"/>
            </a:endParaRPr>
          </a:p>
        </p:txBody>
      </p:sp>
      <p:cxnSp>
        <p:nvCxnSpPr>
          <p:cNvPr id="3" name="Straight Arrow Connector 2"/>
          <p:cNvCxnSpPr>
            <a:stCxn id="25" idx="3"/>
          </p:cNvCxnSpPr>
          <p:nvPr/>
        </p:nvCxnSpPr>
        <p:spPr>
          <a:xfrm>
            <a:off x="2819419" y="2984206"/>
            <a:ext cx="551043" cy="0"/>
          </a:xfrm>
          <a:prstGeom prst="straightConnector1">
            <a:avLst/>
          </a:prstGeom>
          <a:ln w="22225">
            <a:solidFill>
              <a:srgbClr val="000000"/>
            </a:solidFill>
            <a:headEnd type="diamond"/>
            <a:tailEnd type="triangle"/>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3370462" y="3310771"/>
            <a:ext cx="1839488" cy="488369"/>
          </a:xfrm>
          <a:prstGeom prst="rect">
            <a:avLst/>
          </a:prstGeom>
          <a:solidFill>
            <a:schemeClr val="bg1"/>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dirty="0" smtClean="0">
                <a:solidFill>
                  <a:srgbClr val="000000"/>
                </a:solidFill>
                <a:latin typeface="Calibri" charset="0"/>
                <a:ea typeface="Calibri" charset="0"/>
                <a:cs typeface="Calibri" charset="0"/>
              </a:rPr>
              <a:t>   </a:t>
            </a:r>
            <a:r>
              <a:rPr lang="en-US" sz="900" dirty="0" err="1" smtClean="0">
                <a:solidFill>
                  <a:srgbClr val="000000"/>
                </a:solidFill>
                <a:latin typeface="Calibri" charset="0"/>
                <a:ea typeface="Calibri" charset="0"/>
                <a:cs typeface="Calibri" charset="0"/>
              </a:rPr>
              <a:t>recordMilkBrandOfHousehoud</a:t>
            </a:r>
            <a:r>
              <a:rPr lang="en-US" sz="900" dirty="0" smtClean="0">
                <a:solidFill>
                  <a:srgbClr val="000000"/>
                </a:solidFill>
                <a:latin typeface="Calibri" charset="0"/>
                <a:ea typeface="Calibri" charset="0"/>
                <a:cs typeface="Calibri" charset="0"/>
              </a:rPr>
              <a:t>()   </a:t>
            </a:r>
            <a:br>
              <a:rPr lang="en-US" sz="900" dirty="0" smtClean="0">
                <a:solidFill>
                  <a:srgbClr val="000000"/>
                </a:solidFill>
                <a:latin typeface="Calibri" charset="0"/>
                <a:ea typeface="Calibri" charset="0"/>
                <a:cs typeface="Calibri" charset="0"/>
              </a:rPr>
            </a:br>
            <a:r>
              <a:rPr lang="en-US" sz="900" dirty="0" smtClean="0">
                <a:solidFill>
                  <a:srgbClr val="000000"/>
                </a:solidFill>
                <a:latin typeface="Calibri" charset="0"/>
                <a:ea typeface="Calibri" charset="0"/>
                <a:cs typeface="Calibri" charset="0"/>
              </a:rPr>
              <a:t>   </a:t>
            </a:r>
            <a:r>
              <a:rPr lang="en-US" sz="900" dirty="0" err="1" smtClean="0">
                <a:solidFill>
                  <a:srgbClr val="000000"/>
                </a:solidFill>
                <a:latin typeface="Calibri" charset="0"/>
                <a:ea typeface="Calibri" charset="0"/>
                <a:cs typeface="Calibri" charset="0"/>
              </a:rPr>
              <a:t>doChangeOrderOfMilk</a:t>
            </a:r>
            <a:r>
              <a:rPr lang="en-US" sz="900" dirty="0" smtClean="0">
                <a:solidFill>
                  <a:srgbClr val="000000"/>
                </a:solidFill>
                <a:latin typeface="Calibri" charset="0"/>
                <a:ea typeface="Calibri" charset="0"/>
                <a:cs typeface="Calibri" charset="0"/>
              </a:rPr>
              <a:t>()</a:t>
            </a:r>
          </a:p>
          <a:p>
            <a:r>
              <a:rPr lang="en-US" sz="900" dirty="0">
                <a:solidFill>
                  <a:srgbClr val="000000"/>
                </a:solidFill>
                <a:latin typeface="Calibri" charset="0"/>
                <a:ea typeface="Calibri" charset="0"/>
                <a:cs typeface="Calibri" charset="0"/>
              </a:rPr>
              <a:t> </a:t>
            </a:r>
            <a:r>
              <a:rPr lang="en-US" sz="900" dirty="0" smtClean="0">
                <a:solidFill>
                  <a:srgbClr val="000000"/>
                </a:solidFill>
                <a:latin typeface="Calibri" charset="0"/>
                <a:ea typeface="Calibri" charset="0"/>
                <a:cs typeface="Calibri" charset="0"/>
              </a:rPr>
              <a:t>  </a:t>
            </a:r>
            <a:r>
              <a:rPr lang="en-US" sz="900" dirty="0" err="1" smtClean="0">
                <a:solidFill>
                  <a:srgbClr val="000000"/>
                </a:solidFill>
                <a:latin typeface="Calibri" charset="0"/>
                <a:ea typeface="Calibri" charset="0"/>
                <a:cs typeface="Calibri" charset="0"/>
              </a:rPr>
              <a:t>doUpdateVacation</a:t>
            </a:r>
            <a:r>
              <a:rPr lang="en-US" sz="900" dirty="0" smtClean="0">
                <a:solidFill>
                  <a:srgbClr val="000000"/>
                </a:solidFill>
                <a:latin typeface="Calibri" charset="0"/>
                <a:ea typeface="Calibri" charset="0"/>
                <a:cs typeface="Calibri" charset="0"/>
              </a:rPr>
              <a:t>()</a:t>
            </a:r>
          </a:p>
        </p:txBody>
      </p:sp>
      <p:cxnSp>
        <p:nvCxnSpPr>
          <p:cNvPr id="28" name="Elbow Connector 27"/>
          <p:cNvCxnSpPr>
            <a:stCxn id="23" idx="1"/>
            <a:endCxn id="26" idx="2"/>
          </p:cNvCxnSpPr>
          <p:nvPr/>
        </p:nvCxnSpPr>
        <p:spPr>
          <a:xfrm rot="10800000">
            <a:off x="1901736" y="3606915"/>
            <a:ext cx="1659897" cy="1119361"/>
          </a:xfrm>
          <a:prstGeom prst="bentConnector2">
            <a:avLst/>
          </a:prstGeom>
          <a:ln w="22225">
            <a:solidFill>
              <a:srgbClr val="00000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30" name="Slide Number Placeholder 29"/>
          <p:cNvSpPr>
            <a:spLocks noGrp="1"/>
          </p:cNvSpPr>
          <p:nvPr>
            <p:ph type="sldNum" idx="12"/>
          </p:nvPr>
        </p:nvSpPr>
        <p:spPr/>
        <p:txBody>
          <a:bodyPr/>
          <a:lstStyle/>
          <a:p>
            <a:pPr lvl="0">
              <a:spcBef>
                <a:spcPts val="0"/>
              </a:spcBef>
              <a:buNone/>
            </a:pPr>
            <a:fld id="{00000000-1234-1234-1234-123412341234}" type="slidenum">
              <a:rPr lang="en" smtClean="0"/>
              <a:t>9</a:t>
            </a:fld>
            <a:endParaRPr lang="en"/>
          </a:p>
        </p:txBody>
      </p:sp>
      <p:sp>
        <p:nvSpPr>
          <p:cNvPr id="33" name="TextBox 32"/>
          <p:cNvSpPr txBox="1"/>
          <p:nvPr/>
        </p:nvSpPr>
        <p:spPr>
          <a:xfrm>
            <a:off x="2066625" y="4400984"/>
            <a:ext cx="583814" cy="276999"/>
          </a:xfrm>
          <a:prstGeom prst="rect">
            <a:avLst/>
          </a:prstGeom>
          <a:noFill/>
        </p:spPr>
        <p:txBody>
          <a:bodyPr wrap="none" rtlCol="0">
            <a:spAutoFit/>
          </a:bodyPr>
          <a:lstStyle/>
          <a:p>
            <a:r>
              <a:rPr lang="en-US" sz="1200" dirty="0" smtClean="0">
                <a:latin typeface="Calibri" charset="0"/>
                <a:ea typeface="Calibri" charset="0"/>
                <a:cs typeface="Calibri" charset="0"/>
              </a:rPr>
              <a:t>phone</a:t>
            </a:r>
            <a:endParaRPr lang="en-US" sz="1200" dirty="0">
              <a:latin typeface="Calibri" charset="0"/>
              <a:ea typeface="Calibri" charset="0"/>
              <a:cs typeface="Calibri"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56</TotalTime>
  <Words>626</Words>
  <Application>Microsoft Macintosh PowerPoint</Application>
  <PresentationFormat>On-screen Show (16:9)</PresentationFormat>
  <Paragraphs>134</Paragraphs>
  <Slides>13</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Calibri</vt:lpstr>
      <vt:lpstr>Open Sans</vt:lpstr>
      <vt:lpstr>PT Sans Narrow</vt:lpstr>
      <vt:lpstr>Arial</vt:lpstr>
      <vt:lpstr>tropic</vt:lpstr>
      <vt:lpstr>Week 5 Class Diagrams</vt:lpstr>
      <vt:lpstr>Purchasing Department1</vt:lpstr>
      <vt:lpstr>Purchasing Department2</vt:lpstr>
      <vt:lpstr>Purchasing Department3</vt:lpstr>
      <vt:lpstr>Purchasing Department4</vt:lpstr>
      <vt:lpstr>Purchasing Department5      Final Diagram</vt:lpstr>
      <vt:lpstr>Milk Delivery System1</vt:lpstr>
      <vt:lpstr>Milk Delivery System2</vt:lpstr>
      <vt:lpstr>Milk Delivery System3</vt:lpstr>
      <vt:lpstr>PowerPoint Presentation</vt:lpstr>
      <vt:lpstr>Milk Delivery System5</vt:lpstr>
      <vt:lpstr>Milk Delivery System6      Final Diagram</vt:lpstr>
      <vt:lpstr>Tools for creating UML</vt:lpstr>
    </vt:vector>
  </TitlesOfParts>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 5 Class Diagrams</dc:title>
  <cp:lastModifiedBy>Microsoft Office User</cp:lastModifiedBy>
  <cp:revision>15</cp:revision>
  <dcterms:modified xsi:type="dcterms:W3CDTF">2017-03-28T04:05:02Z</dcterms:modified>
</cp:coreProperties>
</file>