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9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3"/>
    <p:restoredTop sz="95135"/>
  </p:normalViewPr>
  <p:slideViewPr>
    <p:cSldViewPr snapToGrid="0" snapToObjects="1">
      <p:cViewPr varScale="1">
        <p:scale>
          <a:sx n="114" d="100"/>
          <a:sy n="114" d="100"/>
        </p:scale>
        <p:origin x="1062" y="10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Abstract Monkey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SimianArmy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0918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Top Level Monkey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50" y="462884"/>
            <a:ext cx="4468422" cy="4137177"/>
          </a:xfrm>
          <a:prstGeom prst="rect">
            <a:avLst/>
          </a:prstGeom>
        </p:spPr>
      </p:pic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700" y="679472"/>
            <a:ext cx="3024353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&lt;&lt;abstract&gt;&gt;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Monkey</a:t>
            </a: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Lots of Context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  <a:br>
              <a:rPr lang="en-US" sz="1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 * Namespace</a:t>
            </a: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Inner (Nested) Interfaces</a:t>
            </a: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</Words>
  <Application>Microsoft Office PowerPoint</Application>
  <PresentationFormat>如螢幕大小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Open Sans</vt:lpstr>
      <vt:lpstr>PT Sans Narrow</vt:lpstr>
      <vt:lpstr>Arial</vt:lpstr>
      <vt:lpstr>Calibri</vt:lpstr>
      <vt:lpstr>tropic</vt:lpstr>
      <vt:lpstr>Abstract Monkey</vt:lpstr>
      <vt:lpstr>Top Level Monkey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cp:lastModifiedBy>reader</cp:lastModifiedBy>
  <cp:revision>158</cp:revision>
  <cp:lastPrinted>2017-05-09T05:17:36Z</cp:lastPrinted>
  <dcterms:modified xsi:type="dcterms:W3CDTF">2017-05-16T03:31:03Z</dcterms:modified>
</cp:coreProperties>
</file>