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99" r:id="rId3"/>
    <p:sldId id="305" r:id="rId4"/>
    <p:sldId id="310" r:id="rId5"/>
    <p:sldId id="30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3"/>
    <p:restoredTop sz="87961" autoAdjust="0"/>
  </p:normalViewPr>
  <p:slideViewPr>
    <p:cSldViewPr snapToGrid="0" snapToObjects="1">
      <p:cViewPr varScale="1">
        <p:scale>
          <a:sx n="102" d="100"/>
          <a:sy n="102" d="100"/>
        </p:scale>
        <p:origin x="123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BasicMonkeyServer</a:t>
            </a:r>
            <a:r>
              <a:rPr lang="en-US" baseline="0" dirty="0" smtClean="0"/>
              <a:t> overrides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and destroy(), in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() it loads configuration and call start() of </a:t>
            </a:r>
            <a:r>
              <a:rPr lang="en-US" baseline="0" dirty="0" err="1" smtClean="0"/>
              <a:t>MonkeyRunner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start() uses run(), and run() will handle scheduler and </a:t>
            </a:r>
            <a:r>
              <a:rPr lang="en-US" baseline="0" dirty="0" err="1" smtClean="0"/>
              <a:t>EventReport</a:t>
            </a:r>
            <a:r>
              <a:rPr lang="en-US" baseline="0" dirty="0" smtClean="0"/>
              <a:t> then calls </a:t>
            </a:r>
            <a:r>
              <a:rPr lang="en-US" baseline="0" dirty="0" err="1" smtClean="0"/>
              <a:t>doMonkeyBusiness</a:t>
            </a:r>
            <a:r>
              <a:rPr lang="en-US" baseline="0" dirty="0" smtClean="0"/>
              <a:t>()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Monkey gets an scheduler from its inner interface Context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6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Final</a:t>
            </a:r>
            <a:r>
              <a:rPr lang="en-US" baseline="0" dirty="0" smtClean="0"/>
              <a:t> -&gt; to access ‘me’ in anonymous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BasicScheduler</a:t>
            </a:r>
            <a:r>
              <a:rPr lang="en-US" dirty="0" smtClean="0"/>
              <a:t> uses </a:t>
            </a:r>
            <a:r>
              <a:rPr lang="en-US" dirty="0" err="1" smtClean="0"/>
              <a:t>ScheduledExecutorService</a:t>
            </a:r>
            <a:r>
              <a:rPr lang="en-US" dirty="0" smtClean="0"/>
              <a:t> to turn Runnable into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ScheduledFuture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BasicScheduler</a:t>
            </a:r>
            <a:r>
              <a:rPr lang="en-US" baseline="0" dirty="0" smtClean="0"/>
              <a:t> keeps a 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 to stop execution of threads</a:t>
            </a:r>
          </a:p>
        </p:txBody>
      </p:sp>
    </p:spTree>
    <p:extLst>
      <p:ext uri="{BB962C8B-B14F-4D97-AF65-F5344CB8AC3E}">
        <p14:creationId xmlns:p14="http://schemas.microsoft.com/office/powerpoint/2010/main" val="364947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Simian Army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dirty="0" smtClean="0">
                <a:latin typeface="Calibri" charset="0"/>
                <a:ea typeface="Calibri" charset="0"/>
                <a:cs typeface="Calibri" charset="0"/>
              </a:rPr>
              <a:t>Initialization</a:t>
            </a:r>
            <a:endParaRPr lang="e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Initialization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Shape 73"/>
          <p:cNvSpPr txBox="1">
            <a:spLocks noGrp="1"/>
          </p:cNvSpPr>
          <p:nvPr>
            <p:ph type="body" idx="1"/>
          </p:nvPr>
        </p:nvSpPr>
        <p:spPr>
          <a:xfrm>
            <a:off x="367118" y="920494"/>
            <a:ext cx="8537039" cy="41035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BasicMonkeyServer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loads configuration from a JAVA Property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BasicMonkeyServer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start() of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MonkeyRunner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MonkeyRunner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start() of each Monkey it aggregates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Monkey, it calls start(Monkey, Runnable) of its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MonkeyScheduler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MonkeyScheduler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then delegates the real work to </a:t>
            </a:r>
            <a:r>
              <a:rPr lang="en-US" altLang="zh-TW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ScheduledExecutedService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7" y="1077948"/>
            <a:ext cx="4854804" cy="3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Command </a:t>
            </a:r>
            <a:r>
              <a:rPr lang="en-US" altLang="zh-TW" dirty="0" smtClean="0"/>
              <a:t>Pattern?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7" y="1832428"/>
            <a:ext cx="6912306" cy="2732077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5646890" cy="7348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Receiver (Monkey) with an action (run) ?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99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213094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TW" dirty="0" smtClean="0"/>
              <a:t>Command Pattern – Class Diagram</a:t>
            </a:r>
            <a:endParaRPr lang="en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40" y="1139253"/>
            <a:ext cx="6120275" cy="34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147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PT Sans Narrow</vt:lpstr>
      <vt:lpstr>Arial</vt:lpstr>
      <vt:lpstr>Calibri</vt:lpstr>
      <vt:lpstr>tropic</vt:lpstr>
      <vt:lpstr>Simian Army</vt:lpstr>
      <vt:lpstr>Initialization</vt:lpstr>
      <vt:lpstr>Class diagram</vt:lpstr>
      <vt:lpstr>Command Pattern?</vt:lpstr>
      <vt:lpstr>Command Pattern –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Class Diagrams</dc:title>
  <dc:creator>David</dc:creator>
  <cp:lastModifiedBy>David Chen</cp:lastModifiedBy>
  <cp:revision>173</cp:revision>
  <cp:lastPrinted>2017-05-09T05:17:36Z</cp:lastPrinted>
  <dcterms:modified xsi:type="dcterms:W3CDTF">2017-06-12T08:39:00Z</dcterms:modified>
</cp:coreProperties>
</file>