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99" r:id="rId3"/>
    <p:sldId id="305" r:id="rId4"/>
    <p:sldId id="306" r:id="rId5"/>
    <p:sldId id="307" r:id="rId6"/>
    <p:sldId id="308" r:id="rId7"/>
    <p:sldId id="30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3"/>
    <p:restoredTop sz="87961" autoAdjust="0"/>
  </p:normalViewPr>
  <p:slideViewPr>
    <p:cSldViewPr snapToGrid="0" snapToObjects="1">
      <p:cViewPr varScale="1">
        <p:scale>
          <a:sx n="102" d="100"/>
          <a:sy n="102" d="100"/>
        </p:scale>
        <p:origin x="123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4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Client</a:t>
            </a:r>
            <a:r>
              <a:rPr lang="en-US" baseline="0" dirty="0" smtClean="0"/>
              <a:t> -&gt; any class trying to catch </a:t>
            </a:r>
            <a:r>
              <a:rPr lang="en-US" baseline="0" dirty="0" err="1" smtClean="0"/>
              <a:t>NotFoundException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First constructor in Adaptor -&gt; for inside exceptions; The other constructors -&gt; for outside exceptions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Adaptor aggregates </a:t>
            </a:r>
            <a:r>
              <a:rPr lang="en-US" baseline="0" dirty="0" err="1" smtClean="0"/>
              <a:t>Adaptee</a:t>
            </a:r>
            <a:r>
              <a:rPr lang="en-US" baseline="0" dirty="0" smtClean="0"/>
              <a:t> -&gt; next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46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Only</a:t>
            </a:r>
            <a:r>
              <a:rPr lang="en-US" baseline="0" dirty="0" smtClean="0"/>
              <a:t> depicts one constructor, but the concept of the other one is the same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947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83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3373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If it is a </a:t>
            </a:r>
            <a:r>
              <a:rPr lang="en-US" dirty="0" err="1" smtClean="0"/>
              <a:t>NotFoundException</a:t>
            </a:r>
            <a:r>
              <a:rPr lang="en-US" dirty="0" smtClean="0"/>
              <a:t>,</a:t>
            </a:r>
            <a:r>
              <a:rPr lang="en-US" baseline="0" dirty="0" smtClean="0"/>
              <a:t> then </a:t>
            </a:r>
            <a:r>
              <a:rPr lang="en-US" baseline="0" dirty="0" err="1" smtClean="0"/>
              <a:t>doSomething</a:t>
            </a:r>
            <a:r>
              <a:rPr lang="en-US" baseline="0" dirty="0" smtClean="0"/>
              <a:t>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15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Simian Army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Adapter</a:t>
            </a:r>
            <a:endParaRPr lang="e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Scenario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7" name="Shape 73"/>
          <p:cNvSpPr txBox="1">
            <a:spLocks noGrp="1"/>
          </p:cNvSpPr>
          <p:nvPr>
            <p:ph type="body" idx="1"/>
          </p:nvPr>
        </p:nvSpPr>
        <p:spPr>
          <a:xfrm>
            <a:off x="367118" y="920494"/>
            <a:ext cx="8537039" cy="4103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Simian Army defines a new class </a:t>
            </a:r>
            <a:r>
              <a:rPr lang="en-US" b="1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NotFoundException</a:t>
            </a:r>
            <a:endParaRPr lang="en-US" b="1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Problem: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Some </a:t>
            </a:r>
            <a:r>
              <a:rPr lang="en-US" b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outside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exceptions should also be classified as </a:t>
            </a:r>
            <a:r>
              <a:rPr lang="en-US" b="1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NotFoundException</a:t>
            </a:r>
            <a:endParaRPr lang="en-US" b="1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Solution: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Use a wrapper to wrap those exceptions</a:t>
            </a:r>
          </a:p>
          <a:p>
            <a:pPr marL="285750" lvl="0" indent="-285750">
              <a:lnSpc>
                <a:spcPct val="100000"/>
              </a:lnSpc>
              <a:buFont typeface="Arial" charset="0"/>
              <a:buChar char="•"/>
            </a:pPr>
            <a:endParaRPr lang="en-US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Class diagram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35" y="1761022"/>
            <a:ext cx="7246730" cy="215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Class diagram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00" y="1122928"/>
            <a:ext cx="5173126" cy="363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Inside </a:t>
            </a:r>
            <a:r>
              <a:rPr lang="en-US" dirty="0" err="1" smtClean="0"/>
              <a:t>SimianArmy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terminateNow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in BasicChaosMonkey.java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8" y="1902862"/>
            <a:ext cx="6693108" cy="97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Outside </a:t>
            </a:r>
            <a:r>
              <a:rPr lang="en-US" dirty="0" err="1" smtClean="0"/>
              <a:t>SimianArmy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detachVolume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AWSClient.java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0" y="1902862"/>
            <a:ext cx="6384759" cy="10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Client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addTerminationEvent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ChaosMonkeyResource.java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client only needs to know the exception belongs to </a:t>
            </a:r>
            <a:r>
              <a:rPr lang="en-US" altLang="zh-TW" b="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NotFoundException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the adapter hides all the other details.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0" y="1838640"/>
            <a:ext cx="7709957" cy="93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133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Open Sans</vt:lpstr>
      <vt:lpstr>PT Sans Narrow</vt:lpstr>
      <vt:lpstr>Arial</vt:lpstr>
      <vt:lpstr>Calibri</vt:lpstr>
      <vt:lpstr>tropic</vt:lpstr>
      <vt:lpstr>Simian Army</vt:lpstr>
      <vt:lpstr>Scenario</vt:lpstr>
      <vt:lpstr>Class diagram</vt:lpstr>
      <vt:lpstr>Class diagram</vt:lpstr>
      <vt:lpstr>Inside SimianArmy</vt:lpstr>
      <vt:lpstr>Outside SimianArmy</vt:lpstr>
      <vt:lpstr>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Class Diagrams</dc:title>
  <dc:creator>David</dc:creator>
  <cp:lastModifiedBy>David Chen</cp:lastModifiedBy>
  <cp:revision>170</cp:revision>
  <cp:lastPrinted>2017-05-09T05:17:36Z</cp:lastPrinted>
  <dcterms:modified xsi:type="dcterms:W3CDTF">2017-06-13T02:38:20Z</dcterms:modified>
</cp:coreProperties>
</file>