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9" r:id="rId3"/>
    <p:sldId id="302" r:id="rId4"/>
    <p:sldId id="300" r:id="rId5"/>
    <p:sldId id="30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com/2012/07/why-enum-singleton-are-better-in-java.html#ixzz4hrkzyHY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7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相較 </a:t>
            </a:r>
            <a:r>
              <a:rPr lang="en-US" altLang="zh-TW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check locker</a:t>
            </a:r>
          </a:p>
          <a:p>
            <a:pPr marL="457200" indent="-457200">
              <a:buAutoNum type="arabicPeriod"/>
            </a:pPr>
            <a:r>
              <a:rPr lang="en-US" altLang="zh-TW" sz="24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zh-TW" altLang="en-US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裡面每一個 </a:t>
            </a:r>
            <a:r>
              <a:rPr lang="en-US" altLang="zh-TW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</a:t>
            </a:r>
            <a:r>
              <a:rPr lang="zh-TW" altLang="en-US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都是第一次被 </a:t>
            </a:r>
            <a:r>
              <a:rPr lang="en-US" altLang="zh-TW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referenced</a:t>
            </a:r>
            <a:r>
              <a:rPr lang="zh-TW" altLang="en-US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的時候才 </a:t>
            </a:r>
            <a:r>
              <a:rPr lang="en-US" altLang="zh-TW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instantiated</a:t>
            </a:r>
            <a:endParaRPr lang="en-US" altLang="zh-TW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後兩項由 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TW" alt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保證 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24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TW" sz="24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readResolve</a:t>
            </a:r>
            <a:r>
              <a:rPr lang="en-US" altLang="zh-TW" sz="24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prevent another instance of Singleton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TW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</a:t>
            </a:r>
            <a:r>
              <a:rPr lang="en-US" altLang="zh-TW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readResolve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 </a:t>
            </a:r>
            <a:r>
              <a:rPr lang="en-US" altLang="zh-TW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INSTANCE;</a:t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}</a:t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more: </a:t>
            </a:r>
            <a:r>
              <a:rPr lang="en-US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http://javarevisited.blogspot.com/2012/07/why-enum-singleton-are-better-in-java.html#ixzz4hrkzyHYW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82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Singleton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Singleton Class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MonkeyRunner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7" y="1461102"/>
            <a:ext cx="7747050" cy="32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Client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BasicMonkeyServer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6" y="1661004"/>
            <a:ext cx="6442218" cy="657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6" y="2672403"/>
            <a:ext cx="3166867" cy="10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707400"/>
          </a:xfrm>
        </p:spPr>
        <p:txBody>
          <a:bodyPr/>
          <a:lstStyle/>
          <a:p>
            <a:r>
              <a:rPr lang="en-US" altLang="zh-TW" dirty="0" smtClean="0"/>
              <a:t>Role of </a:t>
            </a:r>
            <a:r>
              <a:rPr lang="en-US" altLang="zh-TW" dirty="0" err="1" smtClean="0"/>
              <a:t>MonkeyRunner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65530"/>
            <a:ext cx="852060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charge of Monkeys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39" y="1467331"/>
            <a:ext cx="5598921" cy="33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Enum</a:t>
            </a:r>
            <a:r>
              <a:rPr lang="en-US" altLang="zh-TW" dirty="0" smtClean="0"/>
              <a:t> Singleton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Thread-safe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handle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88012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73</Words>
  <Application>Microsoft Office PowerPoint</Application>
  <PresentationFormat>On-screen Show (16:9)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Open Sans</vt:lpstr>
      <vt:lpstr>PT Sans Narrow</vt:lpstr>
      <vt:lpstr>新細明體</vt:lpstr>
      <vt:lpstr>Arial</vt:lpstr>
      <vt:lpstr>Calibri</vt:lpstr>
      <vt:lpstr>tropic</vt:lpstr>
      <vt:lpstr>Simian Army</vt:lpstr>
      <vt:lpstr>Singleton Class</vt:lpstr>
      <vt:lpstr>Client</vt:lpstr>
      <vt:lpstr>Role of MonkeyRunner</vt:lpstr>
      <vt:lpstr>Enum 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165</cp:revision>
  <cp:lastPrinted>2017-05-09T05:17:36Z</cp:lastPrinted>
  <dcterms:modified xsi:type="dcterms:W3CDTF">2017-06-12T10:50:44Z</dcterms:modified>
</cp:coreProperties>
</file>