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11" r:id="rId3"/>
    <p:sldId id="305" r:id="rId4"/>
    <p:sldId id="310" r:id="rId5"/>
    <p:sldId id="30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19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BasicMonkeyServer</a:t>
            </a:r>
            <a:r>
              <a:rPr lang="en-US" baseline="0" dirty="0" smtClean="0"/>
              <a:t> overrides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and destroy(), in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it loads configuration and call start() of </a:t>
            </a:r>
            <a:r>
              <a:rPr lang="en-US" baseline="0" dirty="0" err="1" smtClean="0"/>
              <a:t>MonkeyRunner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start() uses run(), and run() will handle scheduler and </a:t>
            </a:r>
            <a:r>
              <a:rPr lang="en-US" baseline="0" dirty="0" err="1" smtClean="0"/>
              <a:t>EventReport</a:t>
            </a:r>
            <a:r>
              <a:rPr lang="en-US" baseline="0" dirty="0" smtClean="0"/>
              <a:t> then calls </a:t>
            </a:r>
            <a:r>
              <a:rPr lang="en-US" baseline="0" dirty="0" err="1" smtClean="0"/>
              <a:t>doMonkeyBusiness</a:t>
            </a:r>
            <a:r>
              <a:rPr lang="en-US" baseline="0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gets an scheduler from its inner interface Context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Final</a:t>
            </a:r>
            <a:r>
              <a:rPr lang="en-US" baseline="0" dirty="0" smtClean="0"/>
              <a:t> -&gt; to access ‘me’ in anonymous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BasicScheduler</a:t>
            </a:r>
            <a:r>
              <a:rPr lang="en-US" dirty="0" smtClean="0"/>
              <a:t> uses </a:t>
            </a:r>
            <a:r>
              <a:rPr lang="en-US" dirty="0" err="1" smtClean="0"/>
              <a:t>ScheduledExecutorService</a:t>
            </a:r>
            <a:r>
              <a:rPr lang="en-US" dirty="0" smtClean="0"/>
              <a:t> to turn Runnable into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ScheduledFuture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BasicScheduler</a:t>
            </a:r>
            <a:r>
              <a:rPr lang="en-US" baseline="0" dirty="0" smtClean="0"/>
              <a:t> keeps a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 to stop execution of threads</a:t>
            </a:r>
          </a:p>
        </p:txBody>
      </p:sp>
    </p:spTree>
    <p:extLst>
      <p:ext uri="{BB962C8B-B14F-4D97-AF65-F5344CB8AC3E}">
        <p14:creationId xmlns:p14="http://schemas.microsoft.com/office/powerpoint/2010/main" val="364947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Initialization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Sequence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1199259"/>
            <a:ext cx="6258393" cy="3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32" y="1077948"/>
            <a:ext cx="4851375" cy="3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Command </a:t>
            </a:r>
            <a:r>
              <a:rPr lang="en-US" altLang="zh-TW" dirty="0" smtClean="0"/>
              <a:t>Pattern?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" y="1832428"/>
            <a:ext cx="6912306" cy="273207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646890" cy="734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 (Monkey) with an action (run)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9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Command Pattern – 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52" y="1141397"/>
            <a:ext cx="4461250" cy="34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104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PT Sans Narrow</vt:lpstr>
      <vt:lpstr>Arial</vt:lpstr>
      <vt:lpstr>Calibri</vt:lpstr>
      <vt:lpstr>tropic</vt:lpstr>
      <vt:lpstr>Simian Army</vt:lpstr>
      <vt:lpstr>Sequence Diagram</vt:lpstr>
      <vt:lpstr>Class diagram</vt:lpstr>
      <vt:lpstr>Command Pattern?</vt:lpstr>
      <vt:lpstr>Command Pattern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178</cp:revision>
  <cp:lastPrinted>2017-05-09T05:17:36Z</cp:lastPrinted>
  <dcterms:modified xsi:type="dcterms:W3CDTF">2017-06-13T07:34:05Z</dcterms:modified>
</cp:coreProperties>
</file>