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9" r:id="rId3"/>
    <p:sldId id="305" r:id="rId4"/>
    <p:sldId id="310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BasicMonkeyServer</a:t>
            </a:r>
            <a:r>
              <a:rPr lang="en-US" baseline="0" dirty="0" smtClean="0"/>
              <a:t> overrides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and destroy(), in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it loads configuration and call start() of </a:t>
            </a:r>
            <a:r>
              <a:rPr lang="en-US" baseline="0" dirty="0" err="1" smtClean="0"/>
              <a:t>MonkeyRunner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start() uses run(), and run() will handle scheduler and </a:t>
            </a:r>
            <a:r>
              <a:rPr lang="en-US" baseline="0" dirty="0" err="1" smtClean="0"/>
              <a:t>EventReport</a:t>
            </a:r>
            <a:r>
              <a:rPr lang="en-US" baseline="0" dirty="0" smtClean="0"/>
              <a:t> then calls </a:t>
            </a:r>
            <a:r>
              <a:rPr lang="en-US" baseline="0" dirty="0" err="1" smtClean="0"/>
              <a:t>doMonkeyBusiness</a:t>
            </a:r>
            <a:r>
              <a:rPr lang="en-US" baseline="0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gets an scheduler from its inner interface 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</a:t>
            </a:r>
            <a:r>
              <a:rPr lang="en-US" baseline="0" dirty="0" smtClean="0"/>
              <a:t> -&gt; to access ‘me’ in anonymous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BasicScheduler</a:t>
            </a:r>
            <a:r>
              <a:rPr lang="en-US" dirty="0" smtClean="0"/>
              <a:t> uses </a:t>
            </a:r>
            <a:r>
              <a:rPr lang="en-US" dirty="0" err="1" smtClean="0"/>
              <a:t>ScheduledExecutorService</a:t>
            </a:r>
            <a:r>
              <a:rPr lang="en-US" dirty="0" smtClean="0"/>
              <a:t> to turn Runnable into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ScheduledFuture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BasicScheduler</a:t>
            </a:r>
            <a:r>
              <a:rPr lang="en-US" baseline="0" dirty="0" smtClean="0"/>
              <a:t> keeps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to stop execution of threads</a:t>
            </a:r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Initialization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8537039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loads configuration from a JAVA Property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each Monkey it aggregates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Monkey, it calls start(Monkey, Runnable) of its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delegates the real work to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ScheduledExecutedService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2" y="1077948"/>
            <a:ext cx="4851375" cy="3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Command </a:t>
            </a:r>
            <a:r>
              <a:rPr lang="en-US" altLang="zh-TW" dirty="0" smtClean="0"/>
              <a:t>Pattern?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" y="1832428"/>
            <a:ext cx="6912306" cy="273207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646890" cy="73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(Monkey) with an action (run)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Command Pattern – 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40" y="1141397"/>
            <a:ext cx="6120275" cy="34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PT Sans Narrow</vt:lpstr>
      <vt:lpstr>Arial</vt:lpstr>
      <vt:lpstr>Calibri</vt:lpstr>
      <vt:lpstr>tropic</vt:lpstr>
      <vt:lpstr>Simian Army</vt:lpstr>
      <vt:lpstr>Initialization</vt:lpstr>
      <vt:lpstr>Class diagram</vt:lpstr>
      <vt:lpstr>Command Pattern?</vt:lpstr>
      <vt:lpstr>Command Pattern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177</cp:revision>
  <cp:lastPrinted>2017-05-09T05:17:36Z</cp:lastPrinted>
  <dcterms:modified xsi:type="dcterms:W3CDTF">2017-06-13T03:31:01Z</dcterms:modified>
</cp:coreProperties>
</file>