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9" r:id="rId3"/>
    <p:sldId id="300" r:id="rId4"/>
    <p:sldId id="302" r:id="rId5"/>
    <p:sldId id="303" r:id="rId6"/>
    <p:sldId id="307" r:id="rId7"/>
    <p:sldId id="306" r:id="rId8"/>
    <p:sldId id="305" r:id="rId9"/>
    <p:sldId id="30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95135"/>
  </p:normalViewPr>
  <p:slideViewPr>
    <p:cSldViewPr snapToGrid="0" snapToObjects="1">
      <p:cViewPr varScale="1">
        <p:scale>
          <a:sx n="110" d="100"/>
          <a:sy n="110" d="100"/>
        </p:scale>
        <p:origin x="994" y="7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CC617-89B9-4F49-B97D-DC69E5A3D9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60F6F411-63C6-4359-9383-A1E82163A533}">
      <dgm:prSet phldrT="[Text]"/>
      <dgm:spPr/>
      <dgm:t>
        <a:bodyPr/>
        <a:lstStyle/>
        <a:p>
          <a:r>
            <a:rPr lang="en-US" altLang="zh-TW" dirty="0" err="1" smtClean="0"/>
            <a:t>JanitorMonkey</a:t>
          </a:r>
          <a:endParaRPr lang="en-US" altLang="zh-TW" dirty="0"/>
        </a:p>
      </dgm:t>
    </dgm:pt>
    <dgm:pt modelId="{5C99DC3C-7158-4482-B6AA-3A5A6ACF0519}" type="parTrans" cxnId="{CB656835-E25C-4DF6-BF2F-5EE61F8B0653}">
      <dgm:prSet/>
      <dgm:spPr/>
      <dgm:t>
        <a:bodyPr/>
        <a:lstStyle/>
        <a:p>
          <a:endParaRPr lang="en-US" altLang="zh-TW"/>
        </a:p>
      </dgm:t>
    </dgm:pt>
    <dgm:pt modelId="{733E1761-B51B-4713-92AA-3B77C9672FBA}" type="sibTrans" cxnId="{CB656835-E25C-4DF6-BF2F-5EE61F8B0653}">
      <dgm:prSet/>
      <dgm:spPr/>
      <dgm:t>
        <a:bodyPr/>
        <a:lstStyle/>
        <a:p>
          <a:endParaRPr lang="en-US" altLang="zh-TW"/>
        </a:p>
      </dgm:t>
    </dgm:pt>
    <dgm:pt modelId="{ACE63D32-6D52-4553-ADCE-EDD58FCE2F45}">
      <dgm:prSet phldrT="[Text]"/>
      <dgm:spPr/>
      <dgm:t>
        <a:bodyPr/>
        <a:lstStyle/>
        <a:p>
          <a:r>
            <a:rPr lang="en-US" altLang="zh-TW" dirty="0" err="1" smtClean="0"/>
            <a:t>JanitorA</a:t>
          </a:r>
          <a:endParaRPr lang="en-US" altLang="zh-TW" dirty="0"/>
        </a:p>
      </dgm:t>
    </dgm:pt>
    <dgm:pt modelId="{AE1B7D08-F0F4-4005-A997-8A8AB6D83BA0}" type="parTrans" cxnId="{E3600239-C7A5-4AA5-930D-E9169E67E923}">
      <dgm:prSet/>
      <dgm:spPr/>
      <dgm:t>
        <a:bodyPr/>
        <a:lstStyle/>
        <a:p>
          <a:endParaRPr lang="en-US" altLang="zh-TW"/>
        </a:p>
      </dgm:t>
    </dgm:pt>
    <dgm:pt modelId="{6569535D-B6F7-4396-BCA7-DE49FCE5B096}" type="sibTrans" cxnId="{E3600239-C7A5-4AA5-930D-E9169E67E923}">
      <dgm:prSet/>
      <dgm:spPr/>
      <dgm:t>
        <a:bodyPr/>
        <a:lstStyle/>
        <a:p>
          <a:endParaRPr lang="en-US" altLang="zh-TW"/>
        </a:p>
      </dgm:t>
    </dgm:pt>
    <dgm:pt modelId="{F6BD0421-D388-4211-B626-1BC57C4A9243}">
      <dgm:prSet phldrT="[Text]"/>
      <dgm:spPr/>
      <dgm:t>
        <a:bodyPr/>
        <a:lstStyle/>
        <a:p>
          <a:r>
            <a:rPr lang="en-US" altLang="zh-TW" dirty="0" smtClean="0"/>
            <a:t>ResourceA1</a:t>
          </a:r>
          <a:endParaRPr lang="en-US" altLang="zh-TW" dirty="0"/>
        </a:p>
      </dgm:t>
    </dgm:pt>
    <dgm:pt modelId="{5371950B-6BDD-4845-B44F-FD32E9D28F81}" type="parTrans" cxnId="{63DC02A5-1EAD-448C-9D8E-E5DE54C83879}">
      <dgm:prSet/>
      <dgm:spPr/>
      <dgm:t>
        <a:bodyPr/>
        <a:lstStyle/>
        <a:p>
          <a:endParaRPr lang="en-US" altLang="zh-TW"/>
        </a:p>
      </dgm:t>
    </dgm:pt>
    <dgm:pt modelId="{F35A7AE5-5A09-4E0A-89B6-9AA63F7D5E0F}" type="sibTrans" cxnId="{63DC02A5-1EAD-448C-9D8E-E5DE54C83879}">
      <dgm:prSet/>
      <dgm:spPr/>
      <dgm:t>
        <a:bodyPr/>
        <a:lstStyle/>
        <a:p>
          <a:endParaRPr lang="en-US" altLang="zh-TW"/>
        </a:p>
      </dgm:t>
    </dgm:pt>
    <dgm:pt modelId="{61D8B5A7-32DA-46BB-9DFD-41B3A21E3DCD}">
      <dgm:prSet phldrT="[Text]"/>
      <dgm:spPr/>
      <dgm:t>
        <a:bodyPr/>
        <a:lstStyle/>
        <a:p>
          <a:r>
            <a:rPr lang="en-US" altLang="zh-TW" dirty="0" smtClean="0"/>
            <a:t>ResourceA2</a:t>
          </a:r>
          <a:endParaRPr lang="en-US" altLang="zh-TW" dirty="0"/>
        </a:p>
      </dgm:t>
    </dgm:pt>
    <dgm:pt modelId="{1572D750-BBFC-45F7-859A-7D9A11CE23DF}" type="parTrans" cxnId="{5C77E28C-C6E3-42B0-A08A-F278D7FA4FF8}">
      <dgm:prSet/>
      <dgm:spPr/>
      <dgm:t>
        <a:bodyPr/>
        <a:lstStyle/>
        <a:p>
          <a:endParaRPr lang="en-US" altLang="zh-TW"/>
        </a:p>
      </dgm:t>
    </dgm:pt>
    <dgm:pt modelId="{AF543E8F-45B7-4FF3-A17A-8FD9E1618FA1}" type="sibTrans" cxnId="{5C77E28C-C6E3-42B0-A08A-F278D7FA4FF8}">
      <dgm:prSet/>
      <dgm:spPr/>
      <dgm:t>
        <a:bodyPr/>
        <a:lstStyle/>
        <a:p>
          <a:endParaRPr lang="en-US" altLang="zh-TW"/>
        </a:p>
      </dgm:t>
    </dgm:pt>
    <dgm:pt modelId="{56C1B96D-C5E4-46DA-B19C-AFDFCCFB3C85}">
      <dgm:prSet phldrT="[Text]"/>
      <dgm:spPr/>
      <dgm:t>
        <a:bodyPr/>
        <a:lstStyle/>
        <a:p>
          <a:r>
            <a:rPr lang="en-US" altLang="zh-TW" dirty="0" err="1" smtClean="0"/>
            <a:t>JanitorB</a:t>
          </a:r>
          <a:endParaRPr lang="en-US" altLang="zh-TW" dirty="0"/>
        </a:p>
      </dgm:t>
    </dgm:pt>
    <dgm:pt modelId="{F2BD08CF-F610-43C0-BD95-AD2CB54762FA}" type="parTrans" cxnId="{14A37736-01BB-4D41-A392-4BDD814C798F}">
      <dgm:prSet/>
      <dgm:spPr/>
      <dgm:t>
        <a:bodyPr/>
        <a:lstStyle/>
        <a:p>
          <a:endParaRPr lang="en-US" altLang="zh-TW"/>
        </a:p>
      </dgm:t>
    </dgm:pt>
    <dgm:pt modelId="{CAB24B3A-292B-49F1-B728-C66A28A9ADED}" type="sibTrans" cxnId="{14A37736-01BB-4D41-A392-4BDD814C798F}">
      <dgm:prSet/>
      <dgm:spPr/>
      <dgm:t>
        <a:bodyPr/>
        <a:lstStyle/>
        <a:p>
          <a:endParaRPr lang="en-US" altLang="zh-TW"/>
        </a:p>
      </dgm:t>
    </dgm:pt>
    <dgm:pt modelId="{840B7F92-E42F-4A71-9FDF-832CA025E3D3}">
      <dgm:prSet phldrT="[Text]"/>
      <dgm:spPr/>
      <dgm:t>
        <a:bodyPr/>
        <a:lstStyle/>
        <a:p>
          <a:r>
            <a:rPr lang="en-US" altLang="zh-TW" dirty="0" smtClean="0"/>
            <a:t>ResourceB1</a:t>
          </a:r>
          <a:endParaRPr lang="en-US" altLang="zh-TW" dirty="0"/>
        </a:p>
      </dgm:t>
    </dgm:pt>
    <dgm:pt modelId="{C1E018E3-3CB2-4709-A10B-221CF428126C}" type="parTrans" cxnId="{86BC24AC-4F69-4CC0-84DC-A7D70CAA3598}">
      <dgm:prSet/>
      <dgm:spPr/>
      <dgm:t>
        <a:bodyPr/>
        <a:lstStyle/>
        <a:p>
          <a:endParaRPr lang="en-US" altLang="zh-TW"/>
        </a:p>
      </dgm:t>
    </dgm:pt>
    <dgm:pt modelId="{87151A05-28B4-4A08-84F2-0ECEC59FCBE5}" type="sibTrans" cxnId="{86BC24AC-4F69-4CC0-84DC-A7D70CAA3598}">
      <dgm:prSet/>
      <dgm:spPr/>
      <dgm:t>
        <a:bodyPr/>
        <a:lstStyle/>
        <a:p>
          <a:endParaRPr lang="en-US" altLang="zh-TW"/>
        </a:p>
      </dgm:t>
    </dgm:pt>
    <dgm:pt modelId="{90D041F8-0E8F-470C-9C80-630ACE7CB2C6}" type="pres">
      <dgm:prSet presAssocID="{D88CC617-89B9-4F49-B97D-DC69E5A3D9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 altLang="zh-TW"/>
        </a:p>
      </dgm:t>
    </dgm:pt>
    <dgm:pt modelId="{38117883-414C-4B8F-99A7-646CBE5C7CF1}" type="pres">
      <dgm:prSet presAssocID="{D88CC617-89B9-4F49-B97D-DC69E5A3D9CB}" presName="hierFlow" presStyleCnt="0"/>
      <dgm:spPr/>
    </dgm:pt>
    <dgm:pt modelId="{1C92D055-22D1-4FF3-9F59-2A7601CC691B}" type="pres">
      <dgm:prSet presAssocID="{D88CC617-89B9-4F49-B97D-DC69E5A3D9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3350A0-EEE9-4C9B-8131-06D2F1150202}" type="pres">
      <dgm:prSet presAssocID="{60F6F411-63C6-4359-9383-A1E82163A533}" presName="Name14" presStyleCnt="0"/>
      <dgm:spPr/>
    </dgm:pt>
    <dgm:pt modelId="{0B49A21A-AF98-46FE-A3A6-6FB98F58C3CE}" type="pres">
      <dgm:prSet presAssocID="{60F6F411-63C6-4359-9383-A1E82163A533}" presName="level1Shape" presStyleLbl="node0" presStyleIdx="0" presStyleCnt="1" custLinFactNeighborX="-1539" custLinFactNeighborY="-334">
        <dgm:presLayoutVars>
          <dgm:chPref val="3"/>
        </dgm:presLayoutVars>
      </dgm:prSet>
      <dgm:spPr/>
      <dgm:t>
        <a:bodyPr/>
        <a:lstStyle/>
        <a:p>
          <a:endParaRPr lang="en-US" altLang="zh-TW"/>
        </a:p>
      </dgm:t>
    </dgm:pt>
    <dgm:pt modelId="{5CA2CCF2-037A-4530-92E9-09C9CFB7A47D}" type="pres">
      <dgm:prSet presAssocID="{60F6F411-63C6-4359-9383-A1E82163A533}" presName="hierChild2" presStyleCnt="0"/>
      <dgm:spPr/>
    </dgm:pt>
    <dgm:pt modelId="{A1279E0C-69C7-453C-A5FA-EA97EC9201D0}" type="pres">
      <dgm:prSet presAssocID="{AE1B7D08-F0F4-4005-A997-8A8AB6D83BA0}" presName="Name19" presStyleLbl="parChTrans1D2" presStyleIdx="0" presStyleCnt="2"/>
      <dgm:spPr/>
      <dgm:t>
        <a:bodyPr/>
        <a:lstStyle/>
        <a:p>
          <a:endParaRPr lang="en-US" altLang="zh-TW"/>
        </a:p>
      </dgm:t>
    </dgm:pt>
    <dgm:pt modelId="{0E1E2F45-8CC7-454F-8EFF-4C659753594A}" type="pres">
      <dgm:prSet presAssocID="{ACE63D32-6D52-4553-ADCE-EDD58FCE2F45}" presName="Name21" presStyleCnt="0"/>
      <dgm:spPr/>
    </dgm:pt>
    <dgm:pt modelId="{5CA428FD-AB5C-4809-A78D-F904CC73CAE4}" type="pres">
      <dgm:prSet presAssocID="{ACE63D32-6D52-4553-ADCE-EDD58FCE2F45}" presName="level2Shape" presStyleLbl="node2" presStyleIdx="0" presStyleCnt="2"/>
      <dgm:spPr/>
      <dgm:t>
        <a:bodyPr/>
        <a:lstStyle/>
        <a:p>
          <a:endParaRPr lang="en-US" altLang="zh-TW"/>
        </a:p>
      </dgm:t>
    </dgm:pt>
    <dgm:pt modelId="{EEE1ECB9-1F28-4593-945B-3BAD1AE11549}" type="pres">
      <dgm:prSet presAssocID="{ACE63D32-6D52-4553-ADCE-EDD58FCE2F45}" presName="hierChild3" presStyleCnt="0"/>
      <dgm:spPr/>
    </dgm:pt>
    <dgm:pt modelId="{DF4B90BD-1375-4BE0-B1A4-8031A8DF19A6}" type="pres">
      <dgm:prSet presAssocID="{5371950B-6BDD-4845-B44F-FD32E9D28F81}" presName="Name19" presStyleLbl="parChTrans1D3" presStyleIdx="0" presStyleCnt="3"/>
      <dgm:spPr/>
      <dgm:t>
        <a:bodyPr/>
        <a:lstStyle/>
        <a:p>
          <a:endParaRPr lang="en-US" altLang="zh-TW"/>
        </a:p>
      </dgm:t>
    </dgm:pt>
    <dgm:pt modelId="{8BC68F2C-BDCE-4417-890A-36FB6C3208A0}" type="pres">
      <dgm:prSet presAssocID="{F6BD0421-D388-4211-B626-1BC57C4A9243}" presName="Name21" presStyleCnt="0"/>
      <dgm:spPr/>
    </dgm:pt>
    <dgm:pt modelId="{8D7C97C9-61D5-467E-86CE-488C6C9C9ABD}" type="pres">
      <dgm:prSet presAssocID="{F6BD0421-D388-4211-B626-1BC57C4A9243}" presName="level2Shape" presStyleLbl="node3" presStyleIdx="0" presStyleCnt="3"/>
      <dgm:spPr/>
      <dgm:t>
        <a:bodyPr/>
        <a:lstStyle/>
        <a:p>
          <a:endParaRPr lang="en-US" altLang="zh-TW"/>
        </a:p>
      </dgm:t>
    </dgm:pt>
    <dgm:pt modelId="{42484983-575F-4141-B55E-1899AFFB5B89}" type="pres">
      <dgm:prSet presAssocID="{F6BD0421-D388-4211-B626-1BC57C4A9243}" presName="hierChild3" presStyleCnt="0"/>
      <dgm:spPr/>
    </dgm:pt>
    <dgm:pt modelId="{9533A243-B650-46DC-A438-C02373F73C6B}" type="pres">
      <dgm:prSet presAssocID="{1572D750-BBFC-45F7-859A-7D9A11CE23DF}" presName="Name19" presStyleLbl="parChTrans1D3" presStyleIdx="1" presStyleCnt="3"/>
      <dgm:spPr/>
      <dgm:t>
        <a:bodyPr/>
        <a:lstStyle/>
        <a:p>
          <a:endParaRPr lang="en-US" altLang="zh-TW"/>
        </a:p>
      </dgm:t>
    </dgm:pt>
    <dgm:pt modelId="{6B67A230-60B6-466B-90CF-66CA5B736A95}" type="pres">
      <dgm:prSet presAssocID="{61D8B5A7-32DA-46BB-9DFD-41B3A21E3DCD}" presName="Name21" presStyleCnt="0"/>
      <dgm:spPr/>
    </dgm:pt>
    <dgm:pt modelId="{30103987-8554-4450-8DF5-0F2338ECB30F}" type="pres">
      <dgm:prSet presAssocID="{61D8B5A7-32DA-46BB-9DFD-41B3A21E3DCD}" presName="level2Shape" presStyleLbl="node3" presStyleIdx="1" presStyleCnt="3"/>
      <dgm:spPr/>
      <dgm:t>
        <a:bodyPr/>
        <a:lstStyle/>
        <a:p>
          <a:endParaRPr lang="en-US" altLang="zh-TW"/>
        </a:p>
      </dgm:t>
    </dgm:pt>
    <dgm:pt modelId="{F92CC4CE-BA0E-4CF6-9127-03131AF2FC25}" type="pres">
      <dgm:prSet presAssocID="{61D8B5A7-32DA-46BB-9DFD-41B3A21E3DCD}" presName="hierChild3" presStyleCnt="0"/>
      <dgm:spPr/>
    </dgm:pt>
    <dgm:pt modelId="{7C19E4C0-4028-490D-8A0E-6B580063AF26}" type="pres">
      <dgm:prSet presAssocID="{F2BD08CF-F610-43C0-BD95-AD2CB54762FA}" presName="Name19" presStyleLbl="parChTrans1D2" presStyleIdx="1" presStyleCnt="2"/>
      <dgm:spPr/>
      <dgm:t>
        <a:bodyPr/>
        <a:lstStyle/>
        <a:p>
          <a:endParaRPr lang="en-US" altLang="zh-TW"/>
        </a:p>
      </dgm:t>
    </dgm:pt>
    <dgm:pt modelId="{2C24F0B4-FF3E-4611-B7E3-4E552C16888E}" type="pres">
      <dgm:prSet presAssocID="{56C1B96D-C5E4-46DA-B19C-AFDFCCFB3C85}" presName="Name21" presStyleCnt="0"/>
      <dgm:spPr/>
    </dgm:pt>
    <dgm:pt modelId="{F85ECCBA-7FB5-4DBA-9021-99A16CAB6FB8}" type="pres">
      <dgm:prSet presAssocID="{56C1B96D-C5E4-46DA-B19C-AFDFCCFB3C85}" presName="level2Shape" presStyleLbl="node2" presStyleIdx="1" presStyleCnt="2"/>
      <dgm:spPr/>
      <dgm:t>
        <a:bodyPr/>
        <a:lstStyle/>
        <a:p>
          <a:endParaRPr lang="en-US" altLang="zh-TW"/>
        </a:p>
      </dgm:t>
    </dgm:pt>
    <dgm:pt modelId="{F3FB3309-61A5-4760-8918-DE83D6B7DBC4}" type="pres">
      <dgm:prSet presAssocID="{56C1B96D-C5E4-46DA-B19C-AFDFCCFB3C85}" presName="hierChild3" presStyleCnt="0"/>
      <dgm:spPr/>
    </dgm:pt>
    <dgm:pt modelId="{0BFF37C0-0CBF-4487-972E-96AC56A9E9A1}" type="pres">
      <dgm:prSet presAssocID="{C1E018E3-3CB2-4709-A10B-221CF428126C}" presName="Name19" presStyleLbl="parChTrans1D3" presStyleIdx="2" presStyleCnt="3"/>
      <dgm:spPr/>
      <dgm:t>
        <a:bodyPr/>
        <a:lstStyle/>
        <a:p>
          <a:endParaRPr lang="en-US" altLang="zh-TW"/>
        </a:p>
      </dgm:t>
    </dgm:pt>
    <dgm:pt modelId="{65340CE9-6CAC-4FF8-A7A6-74CBBF7E54BE}" type="pres">
      <dgm:prSet presAssocID="{840B7F92-E42F-4A71-9FDF-832CA025E3D3}" presName="Name21" presStyleCnt="0"/>
      <dgm:spPr/>
    </dgm:pt>
    <dgm:pt modelId="{D9F9B738-2246-49F3-A614-E29FC405D7BA}" type="pres">
      <dgm:prSet presAssocID="{840B7F92-E42F-4A71-9FDF-832CA025E3D3}" presName="level2Shape" presStyleLbl="node3" presStyleIdx="2" presStyleCnt="3"/>
      <dgm:spPr/>
      <dgm:t>
        <a:bodyPr/>
        <a:lstStyle/>
        <a:p>
          <a:endParaRPr lang="en-US" altLang="zh-TW"/>
        </a:p>
      </dgm:t>
    </dgm:pt>
    <dgm:pt modelId="{755C6E33-FE63-4FC4-A9C0-F98BE8E74942}" type="pres">
      <dgm:prSet presAssocID="{840B7F92-E42F-4A71-9FDF-832CA025E3D3}" presName="hierChild3" presStyleCnt="0"/>
      <dgm:spPr/>
    </dgm:pt>
    <dgm:pt modelId="{A1213E75-15CD-4321-B677-329514C8CED1}" type="pres">
      <dgm:prSet presAssocID="{D88CC617-89B9-4F49-B97D-DC69E5A3D9CB}" presName="bgShapesFlow" presStyleCnt="0"/>
      <dgm:spPr/>
    </dgm:pt>
  </dgm:ptLst>
  <dgm:cxnLst>
    <dgm:cxn modelId="{CB656835-E25C-4DF6-BF2F-5EE61F8B0653}" srcId="{D88CC617-89B9-4F49-B97D-DC69E5A3D9CB}" destId="{60F6F411-63C6-4359-9383-A1E82163A533}" srcOrd="0" destOrd="0" parTransId="{5C99DC3C-7158-4482-B6AA-3A5A6ACF0519}" sibTransId="{733E1761-B51B-4713-92AA-3B77C9672FBA}"/>
    <dgm:cxn modelId="{96944513-9440-4A7D-AACE-84843CCC3D36}" type="presOf" srcId="{ACE63D32-6D52-4553-ADCE-EDD58FCE2F45}" destId="{5CA428FD-AB5C-4809-A78D-F904CC73CAE4}" srcOrd="0" destOrd="0" presId="urn:microsoft.com/office/officeart/2005/8/layout/hierarchy6"/>
    <dgm:cxn modelId="{14A37736-01BB-4D41-A392-4BDD814C798F}" srcId="{60F6F411-63C6-4359-9383-A1E82163A533}" destId="{56C1B96D-C5E4-46DA-B19C-AFDFCCFB3C85}" srcOrd="1" destOrd="0" parTransId="{F2BD08CF-F610-43C0-BD95-AD2CB54762FA}" sibTransId="{CAB24B3A-292B-49F1-B728-C66A28A9ADED}"/>
    <dgm:cxn modelId="{03CB603A-B448-46AC-8CBA-6A2D1B1BEE0F}" type="presOf" srcId="{F6BD0421-D388-4211-B626-1BC57C4A9243}" destId="{8D7C97C9-61D5-467E-86CE-488C6C9C9ABD}" srcOrd="0" destOrd="0" presId="urn:microsoft.com/office/officeart/2005/8/layout/hierarchy6"/>
    <dgm:cxn modelId="{05D60DD5-50FB-4737-AF4E-229530EC4E18}" type="presOf" srcId="{5371950B-6BDD-4845-B44F-FD32E9D28F81}" destId="{DF4B90BD-1375-4BE0-B1A4-8031A8DF19A6}" srcOrd="0" destOrd="0" presId="urn:microsoft.com/office/officeart/2005/8/layout/hierarchy6"/>
    <dgm:cxn modelId="{A0A2468E-CFD9-4B0B-9C45-5F49B2D772BC}" type="presOf" srcId="{D88CC617-89B9-4F49-B97D-DC69E5A3D9CB}" destId="{90D041F8-0E8F-470C-9C80-630ACE7CB2C6}" srcOrd="0" destOrd="0" presId="urn:microsoft.com/office/officeart/2005/8/layout/hierarchy6"/>
    <dgm:cxn modelId="{75EDCBEF-F26B-4760-8F44-8AF924A756B1}" type="presOf" srcId="{1572D750-BBFC-45F7-859A-7D9A11CE23DF}" destId="{9533A243-B650-46DC-A438-C02373F73C6B}" srcOrd="0" destOrd="0" presId="urn:microsoft.com/office/officeart/2005/8/layout/hierarchy6"/>
    <dgm:cxn modelId="{7AAF4864-6F19-4F12-80A3-D383286436CE}" type="presOf" srcId="{61D8B5A7-32DA-46BB-9DFD-41B3A21E3DCD}" destId="{30103987-8554-4450-8DF5-0F2338ECB30F}" srcOrd="0" destOrd="0" presId="urn:microsoft.com/office/officeart/2005/8/layout/hierarchy6"/>
    <dgm:cxn modelId="{CC832256-5F6C-46E8-9BAD-23D626245EC7}" type="presOf" srcId="{AE1B7D08-F0F4-4005-A997-8A8AB6D83BA0}" destId="{A1279E0C-69C7-453C-A5FA-EA97EC9201D0}" srcOrd="0" destOrd="0" presId="urn:microsoft.com/office/officeart/2005/8/layout/hierarchy6"/>
    <dgm:cxn modelId="{5C77E28C-C6E3-42B0-A08A-F278D7FA4FF8}" srcId="{ACE63D32-6D52-4553-ADCE-EDD58FCE2F45}" destId="{61D8B5A7-32DA-46BB-9DFD-41B3A21E3DCD}" srcOrd="1" destOrd="0" parTransId="{1572D750-BBFC-45F7-859A-7D9A11CE23DF}" sibTransId="{AF543E8F-45B7-4FF3-A17A-8FD9E1618FA1}"/>
    <dgm:cxn modelId="{A8F0F1FF-84B8-4BE2-8774-350FE10F33F8}" type="presOf" srcId="{56C1B96D-C5E4-46DA-B19C-AFDFCCFB3C85}" destId="{F85ECCBA-7FB5-4DBA-9021-99A16CAB6FB8}" srcOrd="0" destOrd="0" presId="urn:microsoft.com/office/officeart/2005/8/layout/hierarchy6"/>
    <dgm:cxn modelId="{63DC02A5-1EAD-448C-9D8E-E5DE54C83879}" srcId="{ACE63D32-6D52-4553-ADCE-EDD58FCE2F45}" destId="{F6BD0421-D388-4211-B626-1BC57C4A9243}" srcOrd="0" destOrd="0" parTransId="{5371950B-6BDD-4845-B44F-FD32E9D28F81}" sibTransId="{F35A7AE5-5A09-4E0A-89B6-9AA63F7D5E0F}"/>
    <dgm:cxn modelId="{E7723A53-00D4-4F8C-AB71-2654B6F0BD18}" type="presOf" srcId="{F2BD08CF-F610-43C0-BD95-AD2CB54762FA}" destId="{7C19E4C0-4028-490D-8A0E-6B580063AF26}" srcOrd="0" destOrd="0" presId="urn:microsoft.com/office/officeart/2005/8/layout/hierarchy6"/>
    <dgm:cxn modelId="{ECA8C665-76C1-4C67-B8C6-7ADF5582F404}" type="presOf" srcId="{C1E018E3-3CB2-4709-A10B-221CF428126C}" destId="{0BFF37C0-0CBF-4487-972E-96AC56A9E9A1}" srcOrd="0" destOrd="0" presId="urn:microsoft.com/office/officeart/2005/8/layout/hierarchy6"/>
    <dgm:cxn modelId="{8CF75E0D-6026-4591-8991-F240ECC6687F}" type="presOf" srcId="{840B7F92-E42F-4A71-9FDF-832CA025E3D3}" destId="{D9F9B738-2246-49F3-A614-E29FC405D7BA}" srcOrd="0" destOrd="0" presId="urn:microsoft.com/office/officeart/2005/8/layout/hierarchy6"/>
    <dgm:cxn modelId="{86BC24AC-4F69-4CC0-84DC-A7D70CAA3598}" srcId="{56C1B96D-C5E4-46DA-B19C-AFDFCCFB3C85}" destId="{840B7F92-E42F-4A71-9FDF-832CA025E3D3}" srcOrd="0" destOrd="0" parTransId="{C1E018E3-3CB2-4709-A10B-221CF428126C}" sibTransId="{87151A05-28B4-4A08-84F2-0ECEC59FCBE5}"/>
    <dgm:cxn modelId="{E3600239-C7A5-4AA5-930D-E9169E67E923}" srcId="{60F6F411-63C6-4359-9383-A1E82163A533}" destId="{ACE63D32-6D52-4553-ADCE-EDD58FCE2F45}" srcOrd="0" destOrd="0" parTransId="{AE1B7D08-F0F4-4005-A997-8A8AB6D83BA0}" sibTransId="{6569535D-B6F7-4396-BCA7-DE49FCE5B096}"/>
    <dgm:cxn modelId="{AF03CB1E-6F84-429F-ADA3-24A4F61035B3}" type="presOf" srcId="{60F6F411-63C6-4359-9383-A1E82163A533}" destId="{0B49A21A-AF98-46FE-A3A6-6FB98F58C3CE}" srcOrd="0" destOrd="0" presId="urn:microsoft.com/office/officeart/2005/8/layout/hierarchy6"/>
    <dgm:cxn modelId="{1A92F375-B656-4A97-8F6E-1E5AF04CCBF0}" type="presParOf" srcId="{90D041F8-0E8F-470C-9C80-630ACE7CB2C6}" destId="{38117883-414C-4B8F-99A7-646CBE5C7CF1}" srcOrd="0" destOrd="0" presId="urn:microsoft.com/office/officeart/2005/8/layout/hierarchy6"/>
    <dgm:cxn modelId="{2C693415-9707-4E8F-8D75-0EFD5981CA74}" type="presParOf" srcId="{38117883-414C-4B8F-99A7-646CBE5C7CF1}" destId="{1C92D055-22D1-4FF3-9F59-2A7601CC691B}" srcOrd="0" destOrd="0" presId="urn:microsoft.com/office/officeart/2005/8/layout/hierarchy6"/>
    <dgm:cxn modelId="{7200A225-3130-47DA-84E5-6517DA930FF8}" type="presParOf" srcId="{1C92D055-22D1-4FF3-9F59-2A7601CC691B}" destId="{973350A0-EEE9-4C9B-8131-06D2F1150202}" srcOrd="0" destOrd="0" presId="urn:microsoft.com/office/officeart/2005/8/layout/hierarchy6"/>
    <dgm:cxn modelId="{52EA3555-612B-4013-B45B-B09E250D4090}" type="presParOf" srcId="{973350A0-EEE9-4C9B-8131-06D2F1150202}" destId="{0B49A21A-AF98-46FE-A3A6-6FB98F58C3CE}" srcOrd="0" destOrd="0" presId="urn:microsoft.com/office/officeart/2005/8/layout/hierarchy6"/>
    <dgm:cxn modelId="{FA95C207-08FF-47EB-A6BA-0C8CDFCEED69}" type="presParOf" srcId="{973350A0-EEE9-4C9B-8131-06D2F1150202}" destId="{5CA2CCF2-037A-4530-92E9-09C9CFB7A47D}" srcOrd="1" destOrd="0" presId="urn:microsoft.com/office/officeart/2005/8/layout/hierarchy6"/>
    <dgm:cxn modelId="{DD424C07-CAF3-4D4E-BB22-17BFD5800A78}" type="presParOf" srcId="{5CA2CCF2-037A-4530-92E9-09C9CFB7A47D}" destId="{A1279E0C-69C7-453C-A5FA-EA97EC9201D0}" srcOrd="0" destOrd="0" presId="urn:microsoft.com/office/officeart/2005/8/layout/hierarchy6"/>
    <dgm:cxn modelId="{24C8DFB0-3BA4-426C-8EF9-9FA8422F5BDB}" type="presParOf" srcId="{5CA2CCF2-037A-4530-92E9-09C9CFB7A47D}" destId="{0E1E2F45-8CC7-454F-8EFF-4C659753594A}" srcOrd="1" destOrd="0" presId="urn:microsoft.com/office/officeart/2005/8/layout/hierarchy6"/>
    <dgm:cxn modelId="{F0AFEF07-25C0-443E-8B77-E9FE2609DA93}" type="presParOf" srcId="{0E1E2F45-8CC7-454F-8EFF-4C659753594A}" destId="{5CA428FD-AB5C-4809-A78D-F904CC73CAE4}" srcOrd="0" destOrd="0" presId="urn:microsoft.com/office/officeart/2005/8/layout/hierarchy6"/>
    <dgm:cxn modelId="{534D7EFD-857B-4C8B-9D4A-F3D4D8D8DAFF}" type="presParOf" srcId="{0E1E2F45-8CC7-454F-8EFF-4C659753594A}" destId="{EEE1ECB9-1F28-4593-945B-3BAD1AE11549}" srcOrd="1" destOrd="0" presId="urn:microsoft.com/office/officeart/2005/8/layout/hierarchy6"/>
    <dgm:cxn modelId="{E661B0F4-437E-4DBA-ACEA-A5E75EAAB89D}" type="presParOf" srcId="{EEE1ECB9-1F28-4593-945B-3BAD1AE11549}" destId="{DF4B90BD-1375-4BE0-B1A4-8031A8DF19A6}" srcOrd="0" destOrd="0" presId="urn:microsoft.com/office/officeart/2005/8/layout/hierarchy6"/>
    <dgm:cxn modelId="{3DCB8ECD-4467-4D4E-9556-06AEB811F37C}" type="presParOf" srcId="{EEE1ECB9-1F28-4593-945B-3BAD1AE11549}" destId="{8BC68F2C-BDCE-4417-890A-36FB6C3208A0}" srcOrd="1" destOrd="0" presId="urn:microsoft.com/office/officeart/2005/8/layout/hierarchy6"/>
    <dgm:cxn modelId="{EECD1A5C-12D7-4535-9523-E5924783DE17}" type="presParOf" srcId="{8BC68F2C-BDCE-4417-890A-36FB6C3208A0}" destId="{8D7C97C9-61D5-467E-86CE-488C6C9C9ABD}" srcOrd="0" destOrd="0" presId="urn:microsoft.com/office/officeart/2005/8/layout/hierarchy6"/>
    <dgm:cxn modelId="{2D7EC15E-C61E-4324-A123-B3F830638FA6}" type="presParOf" srcId="{8BC68F2C-BDCE-4417-890A-36FB6C3208A0}" destId="{42484983-575F-4141-B55E-1899AFFB5B89}" srcOrd="1" destOrd="0" presId="urn:microsoft.com/office/officeart/2005/8/layout/hierarchy6"/>
    <dgm:cxn modelId="{A93447EA-1811-4AE0-AA17-C436CEBFB7A2}" type="presParOf" srcId="{EEE1ECB9-1F28-4593-945B-3BAD1AE11549}" destId="{9533A243-B650-46DC-A438-C02373F73C6B}" srcOrd="2" destOrd="0" presId="urn:microsoft.com/office/officeart/2005/8/layout/hierarchy6"/>
    <dgm:cxn modelId="{BA51596F-6896-4D4A-898C-31BE2203AEBA}" type="presParOf" srcId="{EEE1ECB9-1F28-4593-945B-3BAD1AE11549}" destId="{6B67A230-60B6-466B-90CF-66CA5B736A95}" srcOrd="3" destOrd="0" presId="urn:microsoft.com/office/officeart/2005/8/layout/hierarchy6"/>
    <dgm:cxn modelId="{93758914-47B0-40BD-B26F-0CEAA106F9CA}" type="presParOf" srcId="{6B67A230-60B6-466B-90CF-66CA5B736A95}" destId="{30103987-8554-4450-8DF5-0F2338ECB30F}" srcOrd="0" destOrd="0" presId="urn:microsoft.com/office/officeart/2005/8/layout/hierarchy6"/>
    <dgm:cxn modelId="{FE181B0F-9422-4D3D-8488-5E07A4EB9E1D}" type="presParOf" srcId="{6B67A230-60B6-466B-90CF-66CA5B736A95}" destId="{F92CC4CE-BA0E-4CF6-9127-03131AF2FC25}" srcOrd="1" destOrd="0" presId="urn:microsoft.com/office/officeart/2005/8/layout/hierarchy6"/>
    <dgm:cxn modelId="{B35AC88A-1F69-451A-A8B3-ED2B748F1D15}" type="presParOf" srcId="{5CA2CCF2-037A-4530-92E9-09C9CFB7A47D}" destId="{7C19E4C0-4028-490D-8A0E-6B580063AF26}" srcOrd="2" destOrd="0" presId="urn:microsoft.com/office/officeart/2005/8/layout/hierarchy6"/>
    <dgm:cxn modelId="{64A87E04-4088-456D-A88D-CE65AC9024AD}" type="presParOf" srcId="{5CA2CCF2-037A-4530-92E9-09C9CFB7A47D}" destId="{2C24F0B4-FF3E-4611-B7E3-4E552C16888E}" srcOrd="3" destOrd="0" presId="urn:microsoft.com/office/officeart/2005/8/layout/hierarchy6"/>
    <dgm:cxn modelId="{54AA966C-F708-43C3-AD0D-6AFFA920ADD6}" type="presParOf" srcId="{2C24F0B4-FF3E-4611-B7E3-4E552C16888E}" destId="{F85ECCBA-7FB5-4DBA-9021-99A16CAB6FB8}" srcOrd="0" destOrd="0" presId="urn:microsoft.com/office/officeart/2005/8/layout/hierarchy6"/>
    <dgm:cxn modelId="{A05AB02C-140D-4F03-9ACE-183860B8E4C1}" type="presParOf" srcId="{2C24F0B4-FF3E-4611-B7E3-4E552C16888E}" destId="{F3FB3309-61A5-4760-8918-DE83D6B7DBC4}" srcOrd="1" destOrd="0" presId="urn:microsoft.com/office/officeart/2005/8/layout/hierarchy6"/>
    <dgm:cxn modelId="{1C8D298B-284B-456C-A98D-6A5D155F2E85}" type="presParOf" srcId="{F3FB3309-61A5-4760-8918-DE83D6B7DBC4}" destId="{0BFF37C0-0CBF-4487-972E-96AC56A9E9A1}" srcOrd="0" destOrd="0" presId="urn:microsoft.com/office/officeart/2005/8/layout/hierarchy6"/>
    <dgm:cxn modelId="{B73A4151-2F08-4AFF-9870-9CCE6192E955}" type="presParOf" srcId="{F3FB3309-61A5-4760-8918-DE83D6B7DBC4}" destId="{65340CE9-6CAC-4FF8-A7A6-74CBBF7E54BE}" srcOrd="1" destOrd="0" presId="urn:microsoft.com/office/officeart/2005/8/layout/hierarchy6"/>
    <dgm:cxn modelId="{23E0BDAB-E728-475B-862A-C5FCFEC5BC5A}" type="presParOf" srcId="{65340CE9-6CAC-4FF8-A7A6-74CBBF7E54BE}" destId="{D9F9B738-2246-49F3-A614-E29FC405D7BA}" srcOrd="0" destOrd="0" presId="urn:microsoft.com/office/officeart/2005/8/layout/hierarchy6"/>
    <dgm:cxn modelId="{62585C08-F151-438B-A0C9-A7ADEE6D4262}" type="presParOf" srcId="{65340CE9-6CAC-4FF8-A7A6-74CBBF7E54BE}" destId="{755C6E33-FE63-4FC4-A9C0-F98BE8E74942}" srcOrd="1" destOrd="0" presId="urn:microsoft.com/office/officeart/2005/8/layout/hierarchy6"/>
    <dgm:cxn modelId="{A2171D08-B925-47E1-AB12-B138BC127679}" type="presParOf" srcId="{90D041F8-0E8F-470C-9C80-630ACE7CB2C6}" destId="{A1213E75-15CD-4321-B677-329514C8CED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9A21A-AF98-46FE-A3A6-6FB98F58C3CE}">
      <dsp:nvSpPr>
        <dsp:cNvPr id="0" name=""/>
        <dsp:cNvSpPr/>
      </dsp:nvSpPr>
      <dsp:spPr>
        <a:xfrm>
          <a:off x="2312941" y="5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JanitorMonkey</a:t>
          </a:r>
          <a:endParaRPr lang="en-US" altLang="zh-TW" sz="1400" kern="1200" dirty="0"/>
        </a:p>
      </dsp:txBody>
      <dsp:txXfrm>
        <a:off x="2339306" y="26370"/>
        <a:ext cx="1297533" cy="847445"/>
      </dsp:txXfrm>
    </dsp:sp>
    <dsp:sp modelId="{A1279E0C-69C7-453C-A5FA-EA97EC9201D0}">
      <dsp:nvSpPr>
        <dsp:cNvPr id="0" name=""/>
        <dsp:cNvSpPr/>
      </dsp:nvSpPr>
      <dsp:spPr>
        <a:xfrm>
          <a:off x="1692346" y="900180"/>
          <a:ext cx="1295726" cy="363076"/>
        </a:xfrm>
        <a:custGeom>
          <a:avLst/>
          <a:gdLst/>
          <a:ahLst/>
          <a:cxnLst/>
          <a:rect l="0" t="0" r="0" b="0"/>
          <a:pathLst>
            <a:path>
              <a:moveTo>
                <a:pt x="1295726" y="0"/>
              </a:moveTo>
              <a:lnTo>
                <a:pt x="1295726" y="181538"/>
              </a:lnTo>
              <a:lnTo>
                <a:pt x="0" y="181538"/>
              </a:lnTo>
              <a:lnTo>
                <a:pt x="0" y="363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28FD-AB5C-4809-A78D-F904CC73CAE4}">
      <dsp:nvSpPr>
        <dsp:cNvPr id="0" name=""/>
        <dsp:cNvSpPr/>
      </dsp:nvSpPr>
      <dsp:spPr>
        <a:xfrm>
          <a:off x="1017215" y="1263257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JanitorA</a:t>
          </a:r>
          <a:endParaRPr lang="en-US" altLang="zh-TW" sz="1400" kern="1200" dirty="0"/>
        </a:p>
      </dsp:txBody>
      <dsp:txXfrm>
        <a:off x="1043580" y="1289622"/>
        <a:ext cx="1297533" cy="847445"/>
      </dsp:txXfrm>
    </dsp:sp>
    <dsp:sp modelId="{DF4B90BD-1375-4BE0-B1A4-8031A8DF19A6}">
      <dsp:nvSpPr>
        <dsp:cNvPr id="0" name=""/>
        <dsp:cNvSpPr/>
      </dsp:nvSpPr>
      <dsp:spPr>
        <a:xfrm>
          <a:off x="814675" y="2163433"/>
          <a:ext cx="877671" cy="360070"/>
        </a:xfrm>
        <a:custGeom>
          <a:avLst/>
          <a:gdLst/>
          <a:ahLst/>
          <a:cxnLst/>
          <a:rect l="0" t="0" r="0" b="0"/>
          <a:pathLst>
            <a:path>
              <a:moveTo>
                <a:pt x="877671" y="0"/>
              </a:moveTo>
              <a:lnTo>
                <a:pt x="877671" y="180035"/>
              </a:lnTo>
              <a:lnTo>
                <a:pt x="0" y="180035"/>
              </a:lnTo>
              <a:lnTo>
                <a:pt x="0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C97C9-61D5-467E-86CE-488C6C9C9ABD}">
      <dsp:nvSpPr>
        <dsp:cNvPr id="0" name=""/>
        <dsp:cNvSpPr/>
      </dsp:nvSpPr>
      <dsp:spPr>
        <a:xfrm>
          <a:off x="139543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ResourceA1</a:t>
          </a:r>
          <a:endParaRPr lang="en-US" altLang="zh-TW" sz="1400" kern="1200" dirty="0"/>
        </a:p>
      </dsp:txBody>
      <dsp:txXfrm>
        <a:off x="165908" y="2549868"/>
        <a:ext cx="1297533" cy="847445"/>
      </dsp:txXfrm>
    </dsp:sp>
    <dsp:sp modelId="{9533A243-B650-46DC-A438-C02373F73C6B}">
      <dsp:nvSpPr>
        <dsp:cNvPr id="0" name=""/>
        <dsp:cNvSpPr/>
      </dsp:nvSpPr>
      <dsp:spPr>
        <a:xfrm>
          <a:off x="1692346" y="2163433"/>
          <a:ext cx="877671" cy="360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35"/>
              </a:lnTo>
              <a:lnTo>
                <a:pt x="877671" y="180035"/>
              </a:lnTo>
              <a:lnTo>
                <a:pt x="877671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03987-8554-4450-8DF5-0F2338ECB30F}">
      <dsp:nvSpPr>
        <dsp:cNvPr id="0" name=""/>
        <dsp:cNvSpPr/>
      </dsp:nvSpPr>
      <dsp:spPr>
        <a:xfrm>
          <a:off x="1894886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ResourceA2</a:t>
          </a:r>
          <a:endParaRPr lang="en-US" altLang="zh-TW" sz="1400" kern="1200" dirty="0"/>
        </a:p>
      </dsp:txBody>
      <dsp:txXfrm>
        <a:off x="1921251" y="2549868"/>
        <a:ext cx="1297533" cy="847445"/>
      </dsp:txXfrm>
    </dsp:sp>
    <dsp:sp modelId="{7C19E4C0-4028-490D-8A0E-6B580063AF26}">
      <dsp:nvSpPr>
        <dsp:cNvPr id="0" name=""/>
        <dsp:cNvSpPr/>
      </dsp:nvSpPr>
      <dsp:spPr>
        <a:xfrm>
          <a:off x="2988073" y="900180"/>
          <a:ext cx="1337287" cy="363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8"/>
              </a:lnTo>
              <a:lnTo>
                <a:pt x="1337287" y="181538"/>
              </a:lnTo>
              <a:lnTo>
                <a:pt x="1337287" y="363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CCBA-7FB5-4DBA-9021-99A16CAB6FB8}">
      <dsp:nvSpPr>
        <dsp:cNvPr id="0" name=""/>
        <dsp:cNvSpPr/>
      </dsp:nvSpPr>
      <dsp:spPr>
        <a:xfrm>
          <a:off x="3650228" y="1263257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JanitorB</a:t>
          </a:r>
          <a:endParaRPr lang="en-US" altLang="zh-TW" sz="1400" kern="1200" dirty="0"/>
        </a:p>
      </dsp:txBody>
      <dsp:txXfrm>
        <a:off x="3676593" y="1289622"/>
        <a:ext cx="1297533" cy="847445"/>
      </dsp:txXfrm>
    </dsp:sp>
    <dsp:sp modelId="{0BFF37C0-0CBF-4487-972E-96AC56A9E9A1}">
      <dsp:nvSpPr>
        <dsp:cNvPr id="0" name=""/>
        <dsp:cNvSpPr/>
      </dsp:nvSpPr>
      <dsp:spPr>
        <a:xfrm>
          <a:off x="4279640" y="2163433"/>
          <a:ext cx="91440" cy="360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9B738-2246-49F3-A614-E29FC405D7BA}">
      <dsp:nvSpPr>
        <dsp:cNvPr id="0" name=""/>
        <dsp:cNvSpPr/>
      </dsp:nvSpPr>
      <dsp:spPr>
        <a:xfrm>
          <a:off x="3650228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ResourceB1</a:t>
          </a:r>
          <a:endParaRPr lang="en-US" altLang="zh-TW" sz="1400" kern="1200" dirty="0"/>
        </a:p>
      </dsp:txBody>
      <dsp:txXfrm>
        <a:off x="3676593" y="2549868"/>
        <a:ext cx="1297533" cy="84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Janitor Monkey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What Janitor Monkey Do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9758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Mark the resources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Notify the owners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Cleanup the resources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4375246"/>
              </p:ext>
            </p:extLst>
          </p:nvPr>
        </p:nvGraphicFramePr>
        <p:xfrm>
          <a:off x="2189018" y="1177058"/>
          <a:ext cx="5140036" cy="3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Janitor Monkey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in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out resources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24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cleanupResources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cleanedResources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unmarkedResources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failToCleanResources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10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 a resource 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JanitorRuleEngine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Exclusion Rule</a:t>
            </a:r>
          </a:p>
          <a:p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0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 – flexibility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Leashed: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JanitorResourceTracker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090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 – abstract operation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postMark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cleanup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postCleanup</a:t>
            </a:r>
            <a:r>
              <a:rPr lang="en-US" altLang="zh-TW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4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1" y="1153146"/>
            <a:ext cx="8444494" cy="35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79</Words>
  <Application>Microsoft Office PowerPoint</Application>
  <PresentationFormat>On-screen Show (16:9)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PT Sans Narrow</vt:lpstr>
      <vt:lpstr>Arial</vt:lpstr>
      <vt:lpstr>Calibri</vt:lpstr>
      <vt:lpstr>tropic</vt:lpstr>
      <vt:lpstr>Simian Army</vt:lpstr>
      <vt:lpstr>What Janitor Monkey Do</vt:lpstr>
      <vt:lpstr>Hierarchy</vt:lpstr>
      <vt:lpstr>Janitor Monkey</vt:lpstr>
      <vt:lpstr>Abstract Janitor</vt:lpstr>
      <vt:lpstr>Mark a resource </vt:lpstr>
      <vt:lpstr>Abstract Janitor – flexibility</vt:lpstr>
      <vt:lpstr>Abstract Janitor – abstract operation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166</cp:revision>
  <cp:lastPrinted>2017-05-09T05:17:36Z</cp:lastPrinted>
  <dcterms:modified xsi:type="dcterms:W3CDTF">2017-05-23T04:31:05Z</dcterms:modified>
</cp:coreProperties>
</file>