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C096-9BDB-4F96-8033-9AC8AC37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50CF-AEDF-40E5-A83B-175CD919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BC4D-9D05-4A23-AC91-F4391725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AEF3-E0CF-4FE7-B89A-A084ECA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2017-B210-45B6-859A-F1DBB3AC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5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AC6C-1EB1-40D6-9AA7-99EEC72C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9CE0-13AF-40AE-9E1B-563ED50F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BB70-6C8C-4145-9F56-9C7F949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20ED-262F-4944-A659-8994A55B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8CE2-2CEE-4F8E-9B65-1474A8B5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5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48A6A-3DDC-4D3D-9A15-66522A1D6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C568-DD8D-4BB9-9616-74C8C9AD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0AF-7950-44D5-AFCD-2F23C03A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49B0-C5FC-49CB-BC53-339F162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0325-99A6-4B33-8E79-D7916F87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58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AA71-4004-4CB8-A434-FBE7AF92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707C-AAE8-4CD1-95D2-3ABACD6A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6516-C836-4873-B882-93EEEB4F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4DD2-4A49-4273-B794-53614E12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E6C7-74FA-4F33-B606-FA823C72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8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73F3-DF12-4078-938D-E15A8858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2DBD-DDCB-4ECB-8C9C-E4F62A0F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CF1E-B566-4667-AC65-CA109197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AC4B-2B53-4B61-9636-46C717BA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9162-B405-4AAE-BA96-D833DAAB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0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B9C7-671B-443D-9293-4F7A07B0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30D2-6525-4DFF-BB53-5627E43DA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65C-D803-4343-BAB4-8403DEDB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3A90-110C-44AE-8E14-D46420F7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1714-15C4-4CAF-93B1-D21296F6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5660-FD12-4B2A-9199-A41DC9F9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D5A-F95D-4732-A624-EC4B8F73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40720-6235-49B3-BCA8-38B024C4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A3D5-D65D-4668-BE97-D15BBE66A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8EAEC-BEB8-4339-9FE1-544A99A6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B7D08-D5AE-46C5-B923-D34737EB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8CA55-E00C-4848-AE5F-BFD3B27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9AF7-8594-4F85-B290-5C5CAE31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F1E2-5D13-4C35-8567-B62F3A57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99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F270-305F-43EB-87A6-C9156D67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8954E-29CF-4C94-9DA2-A20BFCE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35259-E39F-46C1-830E-9C847988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DF768-8EB1-4309-A3B7-81C6776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7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74A83-E80E-4E2E-B7EE-DD779261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1748D-E688-4076-A836-D89F9185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62B46-A333-4B21-9567-9BF3983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74A9-299A-4F88-8756-CA1F2279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A7D4-6577-4312-B2DD-306FD0B5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8529-13D1-4D18-959E-45E078B9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85B6C-E4A4-4C75-9915-B0E2876A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191A-878D-4CD8-9C29-319C27BD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3AB3-9455-465A-990D-DBB7177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D138-4D69-465E-9A31-19CF4D43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CF4DD-24DF-4FEE-876F-6D6817BDC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E3093-F85C-45A7-9E82-1820C709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7F47-BD18-4995-AA36-7A6CA0A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3A10-791B-4B29-9BA3-FF20FF89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B216-F9F1-4010-B186-F1E8D6D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8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F459C-2978-4640-9253-84CF07A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05CB-9FD8-492E-A57F-F5984CE2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F669-1F21-4FE9-9539-4ABA70415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C02A-A1B9-4DD3-966D-DE2D6AAF28E0}" type="datetimeFigureOut">
              <a:rPr lang="en-CA" smtClean="0"/>
              <a:t>2020-02-03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E47C-E24F-4BC8-8F01-EE5267C4C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BCA8-83AD-40AC-ACED-034FBB81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2E7C-6D43-46E5-ACAE-E717653434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1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B06557-2C95-46AB-82F7-55C1D4661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208124-FA1D-419F-A0C1-788D3BDC3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E1A141A-CF65-4D94-8E9C-8D99235B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3822ED-8E49-475F-B414-163ADEBD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F09ECE-647F-4790-AAAB-A197F1A1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AFE673-6D0F-4476-B068-95D41B32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630D511-310C-4245-9013-5A149917D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870D9A0-85A0-47AD-A55E-8C319009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3D798F4-B09C-4C7E-A333-5233BE60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F05CEF-E7E9-46A6-A795-B991580E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0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2720C6D-7352-410E-B18E-1307779B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36031"/>
            <a:ext cx="529166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B16715B-FE42-46CC-A42E-B15A51A2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2536031"/>
            <a:ext cx="529166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hsiao</dc:creator>
  <cp:lastModifiedBy>allen hsiao</cp:lastModifiedBy>
  <cp:revision>1</cp:revision>
  <dcterms:created xsi:type="dcterms:W3CDTF">2020-02-03T18:23:57Z</dcterms:created>
  <dcterms:modified xsi:type="dcterms:W3CDTF">2020-02-03T18:24:30Z</dcterms:modified>
</cp:coreProperties>
</file>