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6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2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8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96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4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14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22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4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7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E4AA-6A91-4BEE-8740-398B9EC87EDE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E98D-26D4-4640-AB00-330AB99E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66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Rr1mL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1EE9E-3628-4C00-9107-5976782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085CFF-F8E8-4C06-BE62-5673758A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影音平台</a:t>
            </a:r>
            <a:endParaRPr lang="en-US" altLang="zh-TW" sz="3600" dirty="0"/>
          </a:p>
          <a:p>
            <a:r>
              <a:rPr lang="zh-TW" altLang="en-US" sz="3600" dirty="0"/>
              <a:t>出國</a:t>
            </a:r>
            <a:endParaRPr lang="en-US" altLang="zh-TW" sz="3600" dirty="0"/>
          </a:p>
          <a:p>
            <a:r>
              <a:rPr lang="zh-TW" altLang="en-US" sz="3600" dirty="0"/>
              <a:t>同儕</a:t>
            </a:r>
            <a:endParaRPr lang="en-US" altLang="zh-TW" sz="3600" dirty="0"/>
          </a:p>
          <a:p>
            <a:r>
              <a:rPr lang="zh-TW" altLang="en-US" sz="3600" dirty="0"/>
              <a:t>英文書籍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95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2EAD9-4F39-4472-9DA4-AC4BF48F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9C7BEC-46F2-4A8F-9D46-4D5F4C94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App</a:t>
            </a:r>
          </a:p>
          <a:p>
            <a:r>
              <a:rPr lang="zh-TW" altLang="en-US" sz="3600" dirty="0"/>
              <a:t>音樂</a:t>
            </a:r>
          </a:p>
          <a:p>
            <a:r>
              <a:rPr lang="zh-TW" altLang="en-US" sz="3600" dirty="0"/>
              <a:t>遊戲</a:t>
            </a:r>
          </a:p>
          <a:p>
            <a:r>
              <a:rPr lang="zh-TW" altLang="en-US" sz="3600" dirty="0"/>
              <a:t>新聞</a:t>
            </a:r>
          </a:p>
          <a:p>
            <a:r>
              <a:rPr lang="zh-TW" altLang="en-US" sz="3600" dirty="0"/>
              <a:t>學校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7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學英文時間的比例圖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台大生起始學習英文的時間</a:t>
            </a:r>
            <a:endParaRPr lang="en-US" altLang="zh-TW" dirty="0"/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49" y="2332532"/>
            <a:ext cx="6950945" cy="4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0EB4E-27C1-4883-96C0-338FD2D4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學英文的原因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036C8-B7D5-4A3E-87D6-24D40D10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5B5E5E"/>
                </a:solidFill>
                <a:effectLst/>
                <a:latin typeface="Lora" panose="020B0604020202020204" pitchFamily="2" charset="0"/>
              </a:rPr>
              <a:t>目的升學考試</a:t>
            </a:r>
            <a:endParaRPr lang="en-US" altLang="zh-TW" b="1" i="0" dirty="0">
              <a:solidFill>
                <a:srgbClr val="5B5E5E"/>
              </a:solidFill>
              <a:effectLst/>
              <a:latin typeface="Lora" panose="020B0604020202020204" pitchFamily="2" charset="0"/>
            </a:endParaRPr>
          </a:p>
          <a:p>
            <a:r>
              <a:rPr lang="zh-TW" altLang="en-US" b="1" i="0" dirty="0">
                <a:solidFill>
                  <a:srgbClr val="232A31"/>
                </a:solidFill>
                <a:effectLst/>
                <a:latin typeface="Yahoo Sans"/>
              </a:rPr>
              <a:t>工作需要</a:t>
            </a:r>
            <a:endParaRPr lang="en-US" altLang="zh-TW" b="1" i="0" dirty="0">
              <a:solidFill>
                <a:srgbClr val="232A31"/>
              </a:solidFill>
              <a:effectLst/>
              <a:latin typeface="Yahoo Sans"/>
            </a:endParaRPr>
          </a:p>
          <a:p>
            <a:r>
              <a:rPr lang="zh-TW" altLang="en-US" b="1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使用網路和社群網站的需要</a:t>
            </a:r>
            <a:endParaRPr lang="en-US" altLang="zh-TW" b="1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b="1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了能和外國人交往與溝通</a:t>
            </a:r>
            <a:endParaRPr lang="en-US" altLang="zh-TW" b="1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r>
              <a:rPr lang="zh-TW" altLang="en-US" b="1" i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就學的原因或大學課程的需要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44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起點年齡與台灣大學生英語成就    張顯達</a:t>
            </a:r>
            <a:endParaRPr lang="en-US" altLang="zh-TW" dirty="0"/>
          </a:p>
          <a:p>
            <a:r>
              <a:rPr lang="en-US" altLang="zh-TW" b="0" i="0" u="none" strike="noStrike">
                <a:solidFill>
                  <a:srgbClr val="007BFF"/>
                </a:solidFill>
                <a:effectLst/>
                <a:latin typeface="Helvetica Neue"/>
                <a:hlinkClick r:id="rId2"/>
              </a:rPr>
              <a:t>https://reurl.cc/Rr1mLz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09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</Words>
  <Application>Microsoft Office PowerPoint</Application>
  <PresentationFormat>寬螢幕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Helvetica Neue</vt:lpstr>
      <vt:lpstr>Yahoo Sans</vt:lpstr>
      <vt:lpstr>Arial</vt:lpstr>
      <vt:lpstr>Calibri</vt:lpstr>
      <vt:lpstr>Calibri Light</vt:lpstr>
      <vt:lpstr>Lato</vt:lpstr>
      <vt:lpstr>Lora</vt:lpstr>
      <vt:lpstr>Office 佈景主題</vt:lpstr>
      <vt:lpstr>管道</vt:lpstr>
      <vt:lpstr>管道</vt:lpstr>
      <vt:lpstr>學英文時間的比例圖</vt:lpstr>
      <vt:lpstr>學英文的原因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學英文時間的比例圖</dc:title>
  <dc:creator>User</dc:creator>
  <cp:lastModifiedBy>91515jack@gmail.com</cp:lastModifiedBy>
  <cp:revision>5</cp:revision>
  <dcterms:created xsi:type="dcterms:W3CDTF">2022-04-22T06:51:15Z</dcterms:created>
  <dcterms:modified xsi:type="dcterms:W3CDTF">2022-04-23T06:12:17Z</dcterms:modified>
</cp:coreProperties>
</file>