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3D1-6EB2-4659-8502-93D33DA54367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CD57-9C43-4B35-8C20-61D9817F8E1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98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3D1-6EB2-4659-8502-93D33DA54367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CD57-9C43-4B35-8C20-61D9817F8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41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3D1-6EB2-4659-8502-93D33DA54367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CD57-9C43-4B35-8C20-61D9817F8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48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3D1-6EB2-4659-8502-93D33DA54367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CD57-9C43-4B35-8C20-61D9817F8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01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3D1-6EB2-4659-8502-93D33DA54367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CD57-9C43-4B35-8C20-61D9817F8E1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20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3D1-6EB2-4659-8502-93D33DA54367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CD57-9C43-4B35-8C20-61D9817F8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61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3D1-6EB2-4659-8502-93D33DA54367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CD57-9C43-4B35-8C20-61D9817F8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94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3D1-6EB2-4659-8502-93D33DA54367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CD57-9C43-4B35-8C20-61D9817F8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67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3D1-6EB2-4659-8502-93D33DA54367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CD57-9C43-4B35-8C20-61D9817F8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87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C933D1-6EB2-4659-8502-93D33DA54367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C7CD57-9C43-4B35-8C20-61D9817F8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29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3D1-6EB2-4659-8502-93D33DA54367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CD57-9C43-4B35-8C20-61D9817F8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66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C933D1-6EB2-4659-8502-93D33DA54367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C7CD57-9C43-4B35-8C20-61D9817F8E1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87754-33C1-41FF-8784-DEC21DF06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833" y="1730937"/>
            <a:ext cx="9144000" cy="2387600"/>
          </a:xfrm>
        </p:spPr>
        <p:txBody>
          <a:bodyPr/>
          <a:lstStyle/>
          <a:p>
            <a:r>
              <a:rPr lang="zh-TW" altLang="en-US" dirty="0"/>
              <a:t>科學組介紹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58014C-1DB3-4EA4-8AC0-108787F8E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93" y="4976142"/>
            <a:ext cx="504895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0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6EC36-2531-4AB1-8B70-10332D2B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科學教案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F7592D-664C-4336-B62F-1BC465D7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142" y="2369517"/>
            <a:ext cx="9685538" cy="4023360"/>
          </a:xfrm>
        </p:spPr>
        <p:txBody>
          <a:bodyPr/>
          <a:lstStyle/>
          <a:p>
            <a:r>
              <a:rPr lang="zh-TW" altLang="en-US" b="1" dirty="0"/>
              <a:t>目標 </a:t>
            </a:r>
            <a:r>
              <a:rPr lang="en-US" altLang="zh-TW" b="1" dirty="0"/>
              <a:t>:</a:t>
            </a:r>
            <a:r>
              <a:rPr lang="zh-TW" altLang="en-US" b="1" dirty="0"/>
              <a:t>  </a:t>
            </a:r>
            <a:r>
              <a:rPr lang="zh-TW" altLang="zh-TW" dirty="0"/>
              <a:t>讓孩子們能多了解周遭環境的科學原理，知道自然界中基本的物質運作與反應，</a:t>
            </a:r>
            <a:r>
              <a:rPr lang="zh-TW" altLang="en-US" dirty="0"/>
              <a:t>             </a:t>
            </a:r>
            <a:endParaRPr lang="en-US" altLang="zh-TW" dirty="0"/>
          </a:p>
          <a:p>
            <a:r>
              <a:rPr lang="zh-TW" altLang="en-US" dirty="0"/>
              <a:t>             </a:t>
            </a:r>
            <a:r>
              <a:rPr lang="zh-TW" altLang="zh-TW" dirty="0"/>
              <a:t>學習生活中的基本知識，並能夠將其妥善應用。</a:t>
            </a:r>
          </a:p>
          <a:p>
            <a:endParaRPr lang="en-US" altLang="zh-TW" dirty="0"/>
          </a:p>
          <a:p>
            <a:r>
              <a:rPr lang="zh-TW" altLang="en-US" b="1" dirty="0"/>
              <a:t>流程 </a:t>
            </a:r>
            <a:r>
              <a:rPr lang="en-US" altLang="zh-TW" b="1" dirty="0"/>
              <a:t>:</a:t>
            </a:r>
            <a:r>
              <a:rPr lang="zh-TW" altLang="en-US" b="1" dirty="0"/>
              <a:t>  </a:t>
            </a:r>
            <a:r>
              <a:rPr lang="zh-TW" altLang="en-US" dirty="0"/>
              <a:t>準備教案主題→試做教案→教學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776D16-00C4-40F6-A3B0-FED47D3E8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58" y="5278296"/>
            <a:ext cx="1000265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CD33086-055D-4C61-88B5-F6678A7A5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10" y="1915356"/>
            <a:ext cx="4944881" cy="36775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CCF0807-83E3-4E02-A17C-15209A9BC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09" y="1915356"/>
            <a:ext cx="4928905" cy="36775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539BD0F-F0FD-4154-A0F3-92ACAD7A5FF4}"/>
              </a:ext>
            </a:extLst>
          </p:cNvPr>
          <p:cNvSpPr/>
          <p:nvPr/>
        </p:nvSpPr>
        <p:spPr>
          <a:xfrm>
            <a:off x="2275197" y="1185170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紫色高麗菜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E9B804-7F71-4F08-9A58-A35435854A7E}"/>
              </a:ext>
            </a:extLst>
          </p:cNvPr>
          <p:cNvSpPr/>
          <p:nvPr/>
        </p:nvSpPr>
        <p:spPr>
          <a:xfrm>
            <a:off x="8240820" y="118516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紙飛機</a:t>
            </a:r>
          </a:p>
        </p:txBody>
      </p:sp>
    </p:spTree>
    <p:extLst>
      <p:ext uri="{BB962C8B-B14F-4D97-AF65-F5344CB8AC3E}">
        <p14:creationId xmlns:p14="http://schemas.microsoft.com/office/powerpoint/2010/main" val="186834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539BD0F-F0FD-4154-A0F3-92ACAD7A5FF4}"/>
              </a:ext>
            </a:extLst>
          </p:cNvPr>
          <p:cNvSpPr/>
          <p:nvPr/>
        </p:nvSpPr>
        <p:spPr>
          <a:xfrm>
            <a:off x="1171810" y="1212501"/>
            <a:ext cx="2408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水火箭、冰淇淋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AA59467-F4C5-4E97-BA81-D4C0A3DBF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89" y="2136477"/>
            <a:ext cx="7361170" cy="353635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2CD273D-6013-4446-8E03-2C58E4C97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066" y="2136477"/>
            <a:ext cx="2674021" cy="353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6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10406-416B-4743-9224-1195CFA1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332" y="1454090"/>
            <a:ext cx="10058400" cy="1450757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謝謝大家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1AD390-1AEC-4041-8279-83741CC89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22" y="4649669"/>
            <a:ext cx="1194798" cy="173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6969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64</Words>
  <Application>Microsoft Office PowerPoint</Application>
  <PresentationFormat>寬螢幕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Calibri</vt:lpstr>
      <vt:lpstr>Calibri Light</vt:lpstr>
      <vt:lpstr>回顧</vt:lpstr>
      <vt:lpstr>科學組介紹</vt:lpstr>
      <vt:lpstr>科學教案</vt:lpstr>
      <vt:lpstr>PowerPoint 簡報</vt:lpstr>
      <vt:lpstr>PowerPoint 簡報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科學組介紹</dc:title>
  <dc:creator>張維倫</dc:creator>
  <cp:lastModifiedBy>張維倫</cp:lastModifiedBy>
  <cp:revision>4</cp:revision>
  <dcterms:created xsi:type="dcterms:W3CDTF">2021-10-01T10:07:38Z</dcterms:created>
  <dcterms:modified xsi:type="dcterms:W3CDTF">2021-10-01T11:12:38Z</dcterms:modified>
</cp:coreProperties>
</file>