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F344AB8-D24B-4F26-A2E6-ABFEF03CA069}">
          <p14:sldIdLst>
            <p14:sldId id="256"/>
          </p14:sldIdLst>
        </p14:section>
        <p14:section name="未命名的章節" id="{DBB4A1B8-9B82-4257-8E0B-F8537EB9DC8A}">
          <p14:sldIdLst>
            <p14:sldId id="257"/>
            <p14:sldId id="259"/>
          </p14:sldIdLst>
        </p14:section>
        <p14:section name="未命名的章節" id="{EE94BA0C-C276-4109-BBBD-9753FB503B7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4386-AC21-41E8-96E2-0A9F35503868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4386-AC21-41E8-96E2-0A9F35503868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4386-AC21-41E8-96E2-0A9F35503868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4386-AC21-41E8-96E2-0A9F35503868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4386-AC21-41E8-96E2-0A9F35503868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4386-AC21-41E8-96E2-0A9F35503868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4386-AC21-41E8-96E2-0A9F35503868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4386-AC21-41E8-96E2-0A9F35503868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4386-AC21-41E8-96E2-0A9F35503868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4386-AC21-41E8-96E2-0A9F35503868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4386-AC21-41E8-96E2-0A9F35503868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B264386-AC21-41E8-96E2-0A9F35503868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structure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組成元素</a:t>
            </a:r>
            <a:endParaRPr lang="en-US" altLang="zh-TW" dirty="0" smtClean="0"/>
          </a:p>
          <a:p>
            <a:pPr marL="800100" lvl="1" indent="-342900"/>
            <a:r>
              <a:rPr lang="en-US" altLang="zh-TW" dirty="0" smtClean="0"/>
              <a:t>Field</a:t>
            </a:r>
          </a:p>
          <a:p>
            <a:pPr marL="800100" lvl="1" indent="-342900"/>
            <a:r>
              <a:rPr lang="en-US" altLang="zh-TW" dirty="0" smtClean="0"/>
              <a:t>Constructors</a:t>
            </a:r>
          </a:p>
          <a:p>
            <a:pPr marL="800100" lvl="1" indent="-342900"/>
            <a:r>
              <a:rPr lang="en-US" altLang="zh-TW" dirty="0" smtClean="0"/>
              <a:t>Methods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Method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constructor</a:t>
            </a:r>
            <a:r>
              <a:rPr lang="zh-TW" altLang="en-US" dirty="0" smtClean="0"/>
              <a:t>皆有</a:t>
            </a:r>
            <a:r>
              <a:rPr lang="en-US" altLang="zh-TW" dirty="0" smtClean="0"/>
              <a:t>overloading</a:t>
            </a:r>
            <a:r>
              <a:rPr lang="zh-TW" altLang="en-US" dirty="0" smtClean="0"/>
              <a:t>規則應用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名稱一樣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引數不一樣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數量或類型或順序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369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Static-</a:t>
            </a:r>
            <a:r>
              <a:rPr lang="zh-TW" altLang="en-US" dirty="0"/>
              <a:t>類別類的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與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的絕對位址一樣意思</a:t>
            </a: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所有的物件都共用同一</a:t>
            </a:r>
            <a:r>
              <a:rPr lang="zh-TW" altLang="en-US" dirty="0" smtClean="0">
                <a:solidFill>
                  <a:srgbClr val="FF0000"/>
                </a:solidFill>
              </a:rPr>
              <a:t>屬性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Class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attribute</a:t>
            </a:r>
            <a:r>
              <a:rPr lang="zh-TW" altLang="en-US" dirty="0" smtClean="0"/>
              <a:t>屬性類型，可分成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物件類</a:t>
            </a:r>
            <a:endParaRPr lang="en-US" altLang="zh-TW" dirty="0" smtClean="0"/>
          </a:p>
          <a:p>
            <a:pPr marL="1485900" lvl="2" indent="-342900"/>
            <a:r>
              <a:rPr lang="zh-TW" altLang="en-US" dirty="0" smtClean="0"/>
              <a:t>每個物件的有自己的內容</a:t>
            </a:r>
            <a:endParaRPr lang="en-US" altLang="zh-TW" dirty="0" smtClean="0"/>
          </a:p>
          <a:p>
            <a:pPr marL="1485900" lvl="2" indent="-342900"/>
            <a:r>
              <a:rPr lang="zh-TW" altLang="en-US" dirty="0" smtClean="0">
                <a:solidFill>
                  <a:srgbClr val="FF0000"/>
                </a:solidFill>
              </a:rPr>
              <a:t>透過</a:t>
            </a:r>
            <a:r>
              <a:rPr lang="en-US" altLang="zh-TW" dirty="0" smtClean="0">
                <a:solidFill>
                  <a:srgbClr val="FF0000"/>
                </a:solidFill>
              </a:rPr>
              <a:t>new</a:t>
            </a:r>
            <a:r>
              <a:rPr lang="zh-TW" altLang="en-US" dirty="0" smtClean="0">
                <a:solidFill>
                  <a:srgbClr val="FF0000"/>
                </a:solidFill>
              </a:rPr>
              <a:t>物件來呼叫</a:t>
            </a:r>
            <a:r>
              <a:rPr lang="en-US" altLang="zh-TW" dirty="0" smtClean="0"/>
              <a:t>(call)</a:t>
            </a:r>
            <a:r>
              <a:rPr lang="zh-TW" altLang="en-US" dirty="0" smtClean="0"/>
              <a:t>這個屬性</a:t>
            </a:r>
            <a:endParaRPr lang="en-US" altLang="zh-TW" dirty="0" smtClean="0"/>
          </a:p>
          <a:p>
            <a:pPr marL="1485900" lvl="2" indent="-342900"/>
            <a:r>
              <a:rPr lang="en-US" altLang="zh-TW" dirty="0" smtClean="0"/>
              <a:t>Ex: s1.name,s2.name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每個人有自己的名字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類別類</a:t>
            </a:r>
            <a:r>
              <a:rPr lang="en-US" altLang="zh-TW" dirty="0" smtClean="0"/>
              <a:t>-&gt;static</a:t>
            </a:r>
          </a:p>
          <a:p>
            <a:pPr marL="1485900" lvl="2" indent="-342900"/>
            <a:r>
              <a:rPr lang="zh-TW" altLang="en-US" b="1" dirty="0" smtClean="0">
                <a:solidFill>
                  <a:srgbClr val="FF0000"/>
                </a:solidFill>
              </a:rPr>
              <a:t>所有物件都使用同一個屬性內容，只有一格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1485900" lvl="2" indent="-342900"/>
            <a:r>
              <a:rPr lang="zh-TW" altLang="en-US" dirty="0" smtClean="0"/>
              <a:t>因為每個物件呼叫的都是同一個項目，稱類別類，直接透過類別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呼叫即可</a:t>
            </a:r>
            <a:endParaRPr lang="en-US" altLang="zh-TW" dirty="0" smtClean="0"/>
          </a:p>
          <a:p>
            <a:pPr marL="1485900" lvl="2" indent="-342900"/>
            <a:r>
              <a:rPr lang="en-US" altLang="zh-TW" dirty="0" smtClean="0"/>
              <a:t>Ex: </a:t>
            </a:r>
            <a:r>
              <a:rPr lang="zh-TW" altLang="en-US" dirty="0" smtClean="0"/>
              <a:t>公司名稱</a:t>
            </a:r>
            <a:r>
              <a:rPr lang="en-US" altLang="zh-TW" dirty="0" smtClean="0"/>
              <a:t>,</a:t>
            </a:r>
            <a:r>
              <a:rPr lang="zh-TW" altLang="en-US" dirty="0" smtClean="0"/>
              <a:t>同一班名，同一天</a:t>
            </a:r>
            <a:r>
              <a:rPr lang="en-US" altLang="zh-TW" dirty="0" smtClean="0"/>
              <a:t>,</a:t>
            </a:r>
            <a:r>
              <a:rPr lang="zh-TW" altLang="en-US" dirty="0" smtClean="0"/>
              <a:t>同一筆錢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81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現有一筆錢要定存</a:t>
            </a:r>
            <a:r>
              <a:rPr lang="en-US" altLang="zh-TW" dirty="0"/>
              <a:t>,</a:t>
            </a:r>
            <a:r>
              <a:rPr lang="zh-TW" altLang="zh-TW" dirty="0"/>
              <a:t>有</a:t>
            </a:r>
            <a:r>
              <a:rPr lang="en-US" altLang="zh-TW" dirty="0"/>
              <a:t>4</a:t>
            </a:r>
            <a:r>
              <a:rPr lang="zh-TW" altLang="zh-TW" dirty="0"/>
              <a:t>家銀行給不同的條件讓我比較</a:t>
            </a:r>
          </a:p>
          <a:p>
            <a:pPr lvl="0"/>
            <a:r>
              <a:rPr lang="zh-TW" altLang="zh-TW" dirty="0"/>
              <a:t>公式</a:t>
            </a:r>
            <a:r>
              <a:rPr lang="en-US" altLang="zh-TW" dirty="0"/>
              <a:t>:</a:t>
            </a:r>
            <a:r>
              <a:rPr lang="zh-TW" altLang="zh-TW" dirty="0"/>
              <a:t>單利本利和</a:t>
            </a:r>
            <a:r>
              <a:rPr lang="en-US" altLang="zh-TW" dirty="0"/>
              <a:t>=</a:t>
            </a:r>
            <a:r>
              <a:rPr lang="zh-TW" altLang="zh-TW" dirty="0"/>
              <a:t>本金</a:t>
            </a:r>
            <a:r>
              <a:rPr lang="en-US" altLang="zh-TW" dirty="0"/>
              <a:t>*(1+</a:t>
            </a:r>
            <a:r>
              <a:rPr lang="zh-TW" altLang="zh-TW" dirty="0"/>
              <a:t>利率</a:t>
            </a:r>
            <a:r>
              <a:rPr lang="en-US" altLang="zh-TW" dirty="0"/>
              <a:t>*</a:t>
            </a:r>
            <a:r>
              <a:rPr lang="zh-TW" altLang="zh-TW" dirty="0"/>
              <a:t>期數</a:t>
            </a:r>
            <a:r>
              <a:rPr lang="en-US" altLang="zh-TW" dirty="0"/>
              <a:t>)</a:t>
            </a:r>
            <a:endParaRPr lang="zh-TW" altLang="zh-TW" dirty="0"/>
          </a:p>
          <a:p>
            <a:pPr lvl="0"/>
            <a:r>
              <a:rPr lang="zh-TW" altLang="zh-TW" dirty="0"/>
              <a:t>設計一分析</a:t>
            </a:r>
            <a:r>
              <a:rPr lang="zh-TW" altLang="zh-TW" dirty="0" smtClean="0"/>
              <a:t>表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654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Static </a:t>
            </a:r>
            <a:r>
              <a:rPr lang="zh-TW" altLang="en-US" dirty="0" smtClean="0"/>
              <a:t>使用的對像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Field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Method</a:t>
            </a:r>
          </a:p>
          <a:p>
            <a:pPr marL="800100" lvl="1" indent="-342900"/>
            <a:r>
              <a:rPr lang="en-US" altLang="zh-TW" dirty="0" smtClean="0"/>
              <a:t>String</a:t>
            </a:r>
            <a:r>
              <a:rPr lang="zh-TW" altLang="en-US" dirty="0" smtClean="0"/>
              <a:t>內容</a:t>
            </a:r>
            <a:r>
              <a:rPr lang="en-US" altLang="zh-TW" dirty="0" smtClean="0"/>
              <a:t>,EX:</a:t>
            </a:r>
            <a:r>
              <a:rPr lang="zh-TW" altLang="en-US" dirty="0" smtClean="0"/>
              <a:t>專有名詞</a:t>
            </a:r>
            <a:endParaRPr lang="en-US" altLang="zh-TW" dirty="0" smtClean="0"/>
          </a:p>
          <a:p>
            <a:pPr marL="800100" lvl="1" indent="-342900"/>
            <a:r>
              <a:rPr lang="zh-TW" altLang="en-US" dirty="0"/>
              <a:t>如果有</a:t>
            </a:r>
            <a:r>
              <a:rPr lang="zh-TW" altLang="en-US" dirty="0">
                <a:solidFill>
                  <a:srgbClr val="FF0000"/>
                </a:solidFill>
              </a:rPr>
              <a:t>使用</a:t>
            </a:r>
            <a:r>
              <a:rPr lang="zh-TW" altLang="en-US" dirty="0" smtClean="0">
                <a:solidFill>
                  <a:srgbClr val="FF0000"/>
                </a:solidFill>
              </a:rPr>
              <a:t>到</a:t>
            </a:r>
            <a:r>
              <a:rPr lang="en-US" altLang="zh-TW" dirty="0" smtClean="0">
                <a:solidFill>
                  <a:srgbClr val="FF0000"/>
                </a:solidFill>
              </a:rPr>
              <a:t>field</a:t>
            </a:r>
            <a:r>
              <a:rPr lang="zh-TW" altLang="en-US" dirty="0" smtClean="0"/>
              <a:t>區的變數，</a:t>
            </a:r>
            <a:r>
              <a:rPr lang="zh-TW" altLang="en-US" dirty="0" smtClean="0">
                <a:solidFill>
                  <a:srgbClr val="FF0000"/>
                </a:solidFill>
              </a:rPr>
              <a:t>限定使用</a:t>
            </a:r>
            <a:r>
              <a:rPr lang="en-US" altLang="zh-TW" dirty="0" smtClean="0">
                <a:solidFill>
                  <a:srgbClr val="FF0000"/>
                </a:solidFill>
              </a:rPr>
              <a:t>static</a:t>
            </a:r>
            <a:r>
              <a:rPr lang="zh-TW" altLang="en-US" dirty="0" smtClean="0">
                <a:solidFill>
                  <a:srgbClr val="FF0000"/>
                </a:solidFill>
              </a:rPr>
              <a:t>類別類的</a:t>
            </a:r>
            <a:r>
              <a:rPr lang="en-US" altLang="zh-TW" dirty="0" smtClean="0">
                <a:solidFill>
                  <a:srgbClr val="FF0000"/>
                </a:solidFill>
              </a:rPr>
              <a:t>field</a:t>
            </a:r>
          </a:p>
          <a:p>
            <a:pPr marL="800100" lvl="1" indent="-342900"/>
            <a:r>
              <a:rPr lang="zh-TW" altLang="en-US" dirty="0" smtClean="0"/>
              <a:t>因為使用的不是</a:t>
            </a:r>
            <a:r>
              <a:rPr lang="zh-TW" altLang="en-US" dirty="0"/>
              <a:t>物件</a:t>
            </a:r>
            <a:r>
              <a:rPr lang="zh-TW" altLang="en-US" dirty="0" smtClean="0"/>
              <a:t>類</a:t>
            </a:r>
            <a:r>
              <a:rPr lang="en-US" altLang="zh-TW" dirty="0" smtClean="0"/>
              <a:t>field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,</a:t>
            </a:r>
            <a:r>
              <a:rPr lang="zh-TW" altLang="en-US" dirty="0" smtClean="0"/>
              <a:t>所以</a:t>
            </a:r>
            <a:r>
              <a:rPr lang="zh-TW" altLang="en-US" dirty="0" smtClean="0">
                <a:solidFill>
                  <a:srgbClr val="FF0000"/>
                </a:solidFill>
              </a:rPr>
              <a:t>不可搭配</a:t>
            </a:r>
            <a:r>
              <a:rPr lang="en-US" altLang="zh-TW" dirty="0" smtClean="0">
                <a:solidFill>
                  <a:srgbClr val="FF0000"/>
                </a:solidFill>
              </a:rPr>
              <a:t>this</a:t>
            </a:r>
            <a:r>
              <a:rPr lang="en-US" altLang="zh-TW" dirty="0" smtClean="0"/>
              <a:t>,</a:t>
            </a:r>
            <a:r>
              <a:rPr lang="zh-TW" altLang="en-US" dirty="0" smtClean="0"/>
              <a:t>因為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表示為物件的意思</a:t>
            </a: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內部類別</a:t>
            </a:r>
            <a:r>
              <a:rPr lang="en-US" altLang="zh-TW" dirty="0" smtClean="0"/>
              <a:t>(inner class)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550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234</TotalTime>
  <Words>234</Words>
  <Application>Microsoft Office PowerPoint</Application>
  <PresentationFormat>如螢幕大小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Arial Black</vt:lpstr>
      <vt:lpstr>Wingdings</vt:lpstr>
      <vt:lpstr>基本</vt:lpstr>
      <vt:lpstr>Class structure</vt:lpstr>
      <vt:lpstr>Static-類別類的屬性</vt:lpstr>
      <vt:lpstr>exam</vt:lpstr>
      <vt:lpstr>Static 使用的對像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allen</dc:creator>
  <cp:lastModifiedBy>student</cp:lastModifiedBy>
  <cp:revision>12</cp:revision>
  <dcterms:created xsi:type="dcterms:W3CDTF">2019-03-07T17:40:33Z</dcterms:created>
  <dcterms:modified xsi:type="dcterms:W3CDTF">2024-05-16T01:00:09Z</dcterms:modified>
</cp:coreProperties>
</file>