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1287D-A7A6-4456-A368-F345EDADAF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CBFC9DD-F566-43CE-B8F2-5B0A3F9493FF}">
      <dgm:prSet phldrT="[文字]"/>
      <dgm:spPr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TW" altLang="en-US" dirty="0">
              <a:latin typeface="SimHei" pitchFamily="49" charset="-122"/>
              <a:ea typeface="SimHei" pitchFamily="49" charset="-122"/>
            </a:rPr>
            <a:t>歡迎頁面</a:t>
          </a:r>
        </a:p>
      </dgm:t>
    </dgm:pt>
    <dgm:pt modelId="{4EACD158-257C-49C6-A104-D3421851825E}" type="par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68135372-06A6-439B-A0FB-36EFBB52971F}" type="sibTrans" cxnId="{2208AE98-21E9-4296-80AE-817F5C518818}">
      <dgm:prSet/>
      <dgm:spPr/>
      <dgm:t>
        <a:bodyPr/>
        <a:lstStyle/>
        <a:p>
          <a:endParaRPr lang="zh-TW" altLang="en-US"/>
        </a:p>
      </dgm:t>
    </dgm:pt>
    <dgm:pt modelId="{EAA46CAE-AFDD-42D4-884E-3A2620C8B66C}">
      <dgm:prSet phldrT="[文字]"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球隊選擇頁面</a:t>
          </a:r>
          <a:endParaRPr lang="en-US" altLang="zh-TW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8E21D45C-3AA5-4F9D-BA1E-8A2EB7D05FC5}" type="par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33E0E419-0E3B-48C3-BCE3-A916B29B2BAC}" type="sibTrans" cxnId="{E4F5565A-5308-4822-8042-5077D5FBB376}">
      <dgm:prSet/>
      <dgm:spPr/>
      <dgm:t>
        <a:bodyPr/>
        <a:lstStyle/>
        <a:p>
          <a:endParaRPr lang="zh-TW" altLang="en-US"/>
        </a:p>
      </dgm:t>
    </dgm:pt>
    <dgm:pt modelId="{06976E74-D344-4357-8D69-AB259E57CEAC}">
      <dgm:prSet phldrT="[文字]"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各球隊名人堂球員</a:t>
          </a:r>
        </a:p>
      </dgm:t>
    </dgm:pt>
    <dgm:pt modelId="{AAE75D83-C295-4431-B1F3-916DBE5AAEA5}" type="parTrans" cxnId="{D66DB65E-D4BD-4A30-81BB-B3171D1B53C5}">
      <dgm:prSet/>
      <dgm:spPr/>
      <dgm:t>
        <a:bodyPr/>
        <a:lstStyle/>
        <a:p>
          <a:endParaRPr lang="zh-TW" altLang="en-US"/>
        </a:p>
      </dgm:t>
    </dgm:pt>
    <dgm:pt modelId="{A497D64A-7659-4C45-B1FB-D65D041D3842}" type="sibTrans" cxnId="{D66DB65E-D4BD-4A30-81BB-B3171D1B53C5}">
      <dgm:prSet/>
      <dgm:spPr/>
      <dgm:t>
        <a:bodyPr/>
        <a:lstStyle/>
        <a:p>
          <a:endParaRPr lang="zh-TW" altLang="en-US"/>
        </a:p>
      </dgm:t>
    </dgm:pt>
    <dgm:pt modelId="{B92CE3E7-7EBB-4478-98E8-B996795DA3A9}">
      <dgm:prSet phldrT="[文字]"/>
      <dgm:spPr/>
      <dgm:t>
        <a:bodyPr/>
        <a:lstStyle/>
        <a:p>
          <a:r>
            <a:rPr lang="zh-TW" altLang="en-US" b="0" dirty="0">
              <a:latin typeface="SimHei" panose="02010609060101010101" pitchFamily="49" charset="-122"/>
              <a:ea typeface="SimHei" panose="02010609060101010101" pitchFamily="49" charset="-122"/>
            </a:rPr>
            <a:t>小遊戲</a:t>
          </a:r>
          <a:endParaRPr lang="zh-TW" altLang="en-US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1DDB3FD6-29BC-44D0-B0A5-28E135750139}" type="parTrans" cxnId="{BD7FDEE4-4144-44A0-B932-A0F065EFAF8B}">
      <dgm:prSet/>
      <dgm:spPr/>
      <dgm:t>
        <a:bodyPr/>
        <a:lstStyle/>
        <a:p>
          <a:endParaRPr lang="zh-TW" altLang="en-US"/>
        </a:p>
      </dgm:t>
    </dgm:pt>
    <dgm:pt modelId="{9A29A546-51E5-49CF-80F1-AD8DB67C1F46}" type="sibTrans" cxnId="{BD7FDEE4-4144-44A0-B932-A0F065EFAF8B}">
      <dgm:prSet/>
      <dgm:spPr/>
      <dgm:t>
        <a:bodyPr/>
        <a:lstStyle/>
        <a:p>
          <a:endParaRPr lang="zh-TW" altLang="en-US"/>
        </a:p>
      </dgm:t>
    </dgm:pt>
    <dgm:pt modelId="{D4221A60-EDE7-41ED-B5D9-D76EB1190B86}">
      <dgm:prSet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抽卡頁面</a:t>
          </a:r>
        </a:p>
      </dgm:t>
    </dgm:pt>
    <dgm:pt modelId="{478873AE-9EA4-4B52-B51C-BD2CB5D5EEA3}" type="parTrans" cxnId="{0F1DC830-1BC1-45AF-B979-077DBC7114A3}">
      <dgm:prSet/>
      <dgm:spPr/>
      <dgm:t>
        <a:bodyPr/>
        <a:lstStyle/>
        <a:p>
          <a:endParaRPr lang="zh-TW" altLang="en-US"/>
        </a:p>
      </dgm:t>
    </dgm:pt>
    <dgm:pt modelId="{AF10B47D-6FDE-4C1F-BA87-FEFA493632A3}" type="sibTrans" cxnId="{0F1DC830-1BC1-45AF-B979-077DBC7114A3}">
      <dgm:prSet/>
      <dgm:spPr/>
      <dgm:t>
        <a:bodyPr/>
        <a:lstStyle/>
        <a:p>
          <a:endParaRPr lang="zh-TW" altLang="en-US"/>
        </a:p>
      </dgm:t>
    </dgm:pt>
    <dgm:pt modelId="{47580201-976A-43BC-9272-EFF3AAAE3556}">
      <dgm:prSet phldrT="[文字]"/>
      <dgm:spPr>
        <a:ln>
          <a:noFill/>
        </a:ln>
        <a:effectLst>
          <a:outerShdw blurRad="107950" dist="12700" dir="5400000" algn="ctr">
            <a:srgbClr val="000000"/>
          </a:outerShdw>
        </a:effectLst>
      </dgm:spPr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說明文件</a:t>
          </a:r>
          <a:r>
            <a:rPr lang="en-US" altLang="zh-TW" dirty="0">
              <a:latin typeface="SimHei" panose="02010609060101010101" pitchFamily="49" charset="-122"/>
              <a:ea typeface="SimHei" panose="02010609060101010101" pitchFamily="49" charset="-122"/>
            </a:rPr>
            <a:t>(</a:t>
          </a:r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此</a:t>
          </a:r>
          <a:r>
            <a:rPr lang="en-US" altLang="zh-TW" dirty="0">
              <a:latin typeface="SimHei" panose="02010609060101010101" pitchFamily="49" charset="-122"/>
              <a:ea typeface="SimHei" panose="02010609060101010101" pitchFamily="49" charset="-122"/>
            </a:rPr>
            <a:t>PTT)</a:t>
          </a:r>
          <a:endParaRPr lang="zh-TW" altLang="en-US" dirty="0">
            <a:latin typeface="SimHei" panose="02010609060101010101" pitchFamily="49" charset="-122"/>
            <a:ea typeface="SimHei" panose="02010609060101010101" pitchFamily="49" charset="-122"/>
          </a:endParaRPr>
        </a:p>
      </dgm:t>
    </dgm:pt>
    <dgm:pt modelId="{205A92A0-F7FA-4292-9499-D302D44E0228}" type="sib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3B9B4513-7D61-48D5-ABB1-7EAECC3A2BF3}" type="parTrans" cxnId="{1A27DC7E-0DDA-4516-9F1C-4BA073563B9A}">
      <dgm:prSet/>
      <dgm:spPr/>
      <dgm:t>
        <a:bodyPr/>
        <a:lstStyle/>
        <a:p>
          <a:endParaRPr lang="zh-TW" altLang="en-US"/>
        </a:p>
      </dgm:t>
    </dgm:pt>
    <dgm:pt modelId="{7C70B31B-5C4C-4B24-91FE-A057CDE411FA}">
      <dgm:prSet/>
      <dgm:spPr/>
      <dgm:t>
        <a:bodyPr/>
        <a:lstStyle/>
        <a:p>
          <a:r>
            <a:rPr lang="zh-TW" altLang="en-US" dirty="0">
              <a:latin typeface="SimHei" panose="02010609060101010101" pitchFamily="49" charset="-122"/>
              <a:ea typeface="SimHei" panose="02010609060101010101" pitchFamily="49" charset="-122"/>
            </a:rPr>
            <a:t>卡片收藏冊</a:t>
          </a:r>
        </a:p>
      </dgm:t>
    </dgm:pt>
    <dgm:pt modelId="{BDF0FD88-944E-439F-BD68-1FB48F0F2B9D}" type="parTrans" cxnId="{4675942F-4378-42CC-B1F2-D2B95C9C549E}">
      <dgm:prSet/>
      <dgm:spPr/>
      <dgm:t>
        <a:bodyPr/>
        <a:lstStyle/>
        <a:p>
          <a:endParaRPr lang="zh-TW" altLang="en-US"/>
        </a:p>
      </dgm:t>
    </dgm:pt>
    <dgm:pt modelId="{07E28B2F-5407-4C25-8A89-F82D88381F25}" type="sibTrans" cxnId="{4675942F-4378-42CC-B1F2-D2B95C9C549E}">
      <dgm:prSet/>
      <dgm:spPr/>
      <dgm:t>
        <a:bodyPr/>
        <a:lstStyle/>
        <a:p>
          <a:endParaRPr lang="zh-TW" altLang="en-US"/>
        </a:p>
      </dgm:t>
    </dgm:pt>
    <dgm:pt modelId="{C7B81E81-4238-47EE-B7F7-2916CCD5B501}" type="pres">
      <dgm:prSet presAssocID="{8011287D-A7A6-4456-A368-F345EDADAF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D90359-6EB5-433B-AB74-F3C6C6B3966E}" type="pres">
      <dgm:prSet presAssocID="{FCBFC9DD-F566-43CE-B8F2-5B0A3F9493FF}" presName="hierRoot1" presStyleCnt="0"/>
      <dgm:spPr/>
    </dgm:pt>
    <dgm:pt modelId="{EE03A962-A0F9-4238-A8F5-5C17343EF32A}" type="pres">
      <dgm:prSet presAssocID="{FCBFC9DD-F566-43CE-B8F2-5B0A3F9493FF}" presName="composite" presStyleCnt="0"/>
      <dgm:spPr/>
    </dgm:pt>
    <dgm:pt modelId="{DBDD5497-360C-4CBE-B230-3955573E2C1B}" type="pres">
      <dgm:prSet presAssocID="{FCBFC9DD-F566-43CE-B8F2-5B0A3F9493FF}" presName="background" presStyleLbl="node0" presStyleIdx="0" presStyleCnt="1"/>
      <dgm:spPr/>
    </dgm:pt>
    <dgm:pt modelId="{3B38F414-D62A-46D4-934A-41BF83B9A4F3}" type="pres">
      <dgm:prSet presAssocID="{FCBFC9DD-F566-43CE-B8F2-5B0A3F9493FF}" presName="text" presStyleLbl="fgAcc0" presStyleIdx="0" presStyleCnt="1" custScaleX="75011" custScaleY="68803" custLinFactNeighborX="-12410" custLinFactNeighborY="-96630">
        <dgm:presLayoutVars>
          <dgm:chPref val="3"/>
        </dgm:presLayoutVars>
      </dgm:prSet>
      <dgm:spPr/>
    </dgm:pt>
    <dgm:pt modelId="{C57C6436-0443-454D-B8D1-A3E7475A629F}" type="pres">
      <dgm:prSet presAssocID="{FCBFC9DD-F566-43CE-B8F2-5B0A3F9493FF}" presName="hierChild2" presStyleCnt="0"/>
      <dgm:spPr/>
    </dgm:pt>
    <dgm:pt modelId="{2CDE66BF-117E-4798-8B51-26827150A33D}" type="pres">
      <dgm:prSet presAssocID="{8E21D45C-3AA5-4F9D-BA1E-8A2EB7D05FC5}" presName="Name10" presStyleLbl="parChTrans1D2" presStyleIdx="0" presStyleCnt="1"/>
      <dgm:spPr/>
    </dgm:pt>
    <dgm:pt modelId="{F7B1FBD9-C6FE-4388-BDDE-404ED9D5D11D}" type="pres">
      <dgm:prSet presAssocID="{EAA46CAE-AFDD-42D4-884E-3A2620C8B66C}" presName="hierRoot2" presStyleCnt="0"/>
      <dgm:spPr/>
    </dgm:pt>
    <dgm:pt modelId="{706C4FE5-A4D4-4DCF-9CEB-31A32B705F25}" type="pres">
      <dgm:prSet presAssocID="{EAA46CAE-AFDD-42D4-884E-3A2620C8B66C}" presName="composite2" presStyleCnt="0"/>
      <dgm:spPr/>
    </dgm:pt>
    <dgm:pt modelId="{9AB8BA2B-3DA5-424D-A070-73109915F9C0}" type="pres">
      <dgm:prSet presAssocID="{EAA46CAE-AFDD-42D4-884E-3A2620C8B66C}" presName="background2" presStyleLbl="node2" presStyleIdx="0" presStyleCnt="1"/>
      <dgm:spPr/>
    </dgm:pt>
    <dgm:pt modelId="{7FD94052-3F1D-4A03-B110-8B91D7C57A4D}" type="pres">
      <dgm:prSet presAssocID="{EAA46CAE-AFDD-42D4-884E-3A2620C8B66C}" presName="text2" presStyleLbl="fgAcc2" presStyleIdx="0" presStyleCnt="1" custAng="0" custScaleX="87255" custScaleY="68511" custLinFactNeighborX="-12584" custLinFactNeighborY="-55401">
        <dgm:presLayoutVars>
          <dgm:chPref val="3"/>
        </dgm:presLayoutVars>
      </dgm:prSet>
      <dgm:spPr/>
    </dgm:pt>
    <dgm:pt modelId="{48BA10DA-F782-4A78-9808-CE92F592AA62}" type="pres">
      <dgm:prSet presAssocID="{EAA46CAE-AFDD-42D4-884E-3A2620C8B66C}" presName="hierChild3" presStyleCnt="0"/>
      <dgm:spPr/>
    </dgm:pt>
    <dgm:pt modelId="{17B636EE-0C56-4680-96E5-461E0D3E26F5}" type="pres">
      <dgm:prSet presAssocID="{AAE75D83-C295-4431-B1F3-916DBE5AAEA5}" presName="Name17" presStyleLbl="parChTrans1D3" presStyleIdx="0" presStyleCnt="5"/>
      <dgm:spPr/>
    </dgm:pt>
    <dgm:pt modelId="{3EFB3A5E-A743-4020-B078-ED7112CDDD39}" type="pres">
      <dgm:prSet presAssocID="{06976E74-D344-4357-8D69-AB259E57CEAC}" presName="hierRoot3" presStyleCnt="0"/>
      <dgm:spPr/>
    </dgm:pt>
    <dgm:pt modelId="{967FD289-44FD-47F3-8C7E-FD118733CD02}" type="pres">
      <dgm:prSet presAssocID="{06976E74-D344-4357-8D69-AB259E57CEAC}" presName="composite3" presStyleCnt="0"/>
      <dgm:spPr/>
    </dgm:pt>
    <dgm:pt modelId="{5E8DA563-219A-4773-B61F-07310BEE95F5}" type="pres">
      <dgm:prSet presAssocID="{06976E74-D344-4357-8D69-AB259E57CEAC}" presName="background3" presStyleLbl="node3" presStyleIdx="0" presStyleCnt="5"/>
      <dgm:spPr/>
    </dgm:pt>
    <dgm:pt modelId="{3EB72B91-F006-42FC-B3D4-54F8A437CE4E}" type="pres">
      <dgm:prSet presAssocID="{06976E74-D344-4357-8D69-AB259E57CEAC}" presName="text3" presStyleLbl="fgAcc3" presStyleIdx="0" presStyleCnt="5" custScaleX="84021" custScaleY="65478" custLinFactNeighborX="-24782" custLinFactNeighborY="-18719">
        <dgm:presLayoutVars>
          <dgm:chPref val="3"/>
        </dgm:presLayoutVars>
      </dgm:prSet>
      <dgm:spPr/>
    </dgm:pt>
    <dgm:pt modelId="{4960DA4B-216C-45A2-8128-03234235FFD1}" type="pres">
      <dgm:prSet presAssocID="{06976E74-D344-4357-8D69-AB259E57CEAC}" presName="hierChild4" presStyleCnt="0"/>
      <dgm:spPr/>
    </dgm:pt>
    <dgm:pt modelId="{D9096B68-1248-4AC7-879C-8B40141D688C}" type="pres">
      <dgm:prSet presAssocID="{1DDB3FD6-29BC-44D0-B0A5-28E135750139}" presName="Name17" presStyleLbl="parChTrans1D3" presStyleIdx="1" presStyleCnt="5"/>
      <dgm:spPr/>
    </dgm:pt>
    <dgm:pt modelId="{04015413-3E27-42A6-A054-F10AE7996076}" type="pres">
      <dgm:prSet presAssocID="{B92CE3E7-7EBB-4478-98E8-B996795DA3A9}" presName="hierRoot3" presStyleCnt="0"/>
      <dgm:spPr/>
    </dgm:pt>
    <dgm:pt modelId="{7789AE63-CB83-4120-8294-1D1320F6A2E8}" type="pres">
      <dgm:prSet presAssocID="{B92CE3E7-7EBB-4478-98E8-B996795DA3A9}" presName="composite3" presStyleCnt="0"/>
      <dgm:spPr/>
    </dgm:pt>
    <dgm:pt modelId="{89898572-7F12-4194-954C-EB0251494FD4}" type="pres">
      <dgm:prSet presAssocID="{B92CE3E7-7EBB-4478-98E8-B996795DA3A9}" presName="background3" presStyleLbl="node3" presStyleIdx="1" presStyleCnt="5"/>
      <dgm:spPr/>
    </dgm:pt>
    <dgm:pt modelId="{CA51D011-3214-4455-A922-53EDBF1DAABB}" type="pres">
      <dgm:prSet presAssocID="{B92CE3E7-7EBB-4478-98E8-B996795DA3A9}" presName="text3" presStyleLbl="fgAcc3" presStyleIdx="1" presStyleCnt="5" custScaleX="72667" custScaleY="66536" custLinFactNeighborX="-14753" custLinFactNeighborY="-19313">
        <dgm:presLayoutVars>
          <dgm:chPref val="3"/>
        </dgm:presLayoutVars>
      </dgm:prSet>
      <dgm:spPr/>
    </dgm:pt>
    <dgm:pt modelId="{BBC4EF9B-3392-4293-AC81-F4DB7D72B000}" type="pres">
      <dgm:prSet presAssocID="{B92CE3E7-7EBB-4478-98E8-B996795DA3A9}" presName="hierChild4" presStyleCnt="0"/>
      <dgm:spPr/>
    </dgm:pt>
    <dgm:pt modelId="{8AF51495-B8AF-48D5-85E8-D58FF390581D}" type="pres">
      <dgm:prSet presAssocID="{478873AE-9EA4-4B52-B51C-BD2CB5D5EEA3}" presName="Name17" presStyleLbl="parChTrans1D3" presStyleIdx="2" presStyleCnt="5"/>
      <dgm:spPr/>
    </dgm:pt>
    <dgm:pt modelId="{337E482F-B29D-4C5C-8829-1625582B9982}" type="pres">
      <dgm:prSet presAssocID="{D4221A60-EDE7-41ED-B5D9-D76EB1190B86}" presName="hierRoot3" presStyleCnt="0"/>
      <dgm:spPr/>
    </dgm:pt>
    <dgm:pt modelId="{32DC43F6-D421-4A5F-817D-7425BA7E817D}" type="pres">
      <dgm:prSet presAssocID="{D4221A60-EDE7-41ED-B5D9-D76EB1190B86}" presName="composite3" presStyleCnt="0"/>
      <dgm:spPr/>
    </dgm:pt>
    <dgm:pt modelId="{596E26F3-C272-4E92-B476-6D35F62484AE}" type="pres">
      <dgm:prSet presAssocID="{D4221A60-EDE7-41ED-B5D9-D76EB1190B86}" presName="background3" presStyleLbl="node3" presStyleIdx="2" presStyleCnt="5"/>
      <dgm:spPr/>
    </dgm:pt>
    <dgm:pt modelId="{8F670F69-ED6C-45F7-9183-45FF240654F7}" type="pres">
      <dgm:prSet presAssocID="{D4221A60-EDE7-41ED-B5D9-D76EB1190B86}" presName="text3" presStyleLbl="fgAcc3" presStyleIdx="2" presStyleCnt="5" custScaleX="83306" custScaleY="72295" custLinFactNeighborX="-11590" custLinFactNeighborY="-18596">
        <dgm:presLayoutVars>
          <dgm:chPref val="3"/>
        </dgm:presLayoutVars>
      </dgm:prSet>
      <dgm:spPr/>
    </dgm:pt>
    <dgm:pt modelId="{EE6B7CA6-9AF5-453B-BDF6-479093AD5CE3}" type="pres">
      <dgm:prSet presAssocID="{D4221A60-EDE7-41ED-B5D9-D76EB1190B86}" presName="hierChild4" presStyleCnt="0"/>
      <dgm:spPr/>
    </dgm:pt>
    <dgm:pt modelId="{49D41456-3584-4A71-80A3-3397279A2071}" type="pres">
      <dgm:prSet presAssocID="{BDF0FD88-944E-439F-BD68-1FB48F0F2B9D}" presName="Name17" presStyleLbl="parChTrans1D3" presStyleIdx="3" presStyleCnt="5"/>
      <dgm:spPr/>
    </dgm:pt>
    <dgm:pt modelId="{C52B81A1-2289-48A1-A9BB-027488771890}" type="pres">
      <dgm:prSet presAssocID="{7C70B31B-5C4C-4B24-91FE-A057CDE411FA}" presName="hierRoot3" presStyleCnt="0"/>
      <dgm:spPr/>
    </dgm:pt>
    <dgm:pt modelId="{A6DF8E5B-F1B7-445E-84C1-F8BD11772D3B}" type="pres">
      <dgm:prSet presAssocID="{7C70B31B-5C4C-4B24-91FE-A057CDE411FA}" presName="composite3" presStyleCnt="0"/>
      <dgm:spPr/>
    </dgm:pt>
    <dgm:pt modelId="{FB6EF373-054E-4467-BFE3-88CA20D8E605}" type="pres">
      <dgm:prSet presAssocID="{7C70B31B-5C4C-4B24-91FE-A057CDE411FA}" presName="background3" presStyleLbl="node3" presStyleIdx="3" presStyleCnt="5"/>
      <dgm:spPr/>
    </dgm:pt>
    <dgm:pt modelId="{72321E18-84B1-4125-A59B-60CDF8281F7E}" type="pres">
      <dgm:prSet presAssocID="{7C70B31B-5C4C-4B24-91FE-A057CDE411FA}" presName="text3" presStyleLbl="fgAcc3" presStyleIdx="3" presStyleCnt="5" custScaleX="85137" custScaleY="71830" custLinFactNeighborX="-7780" custLinFactNeighborY="-18891">
        <dgm:presLayoutVars>
          <dgm:chPref val="3"/>
        </dgm:presLayoutVars>
      </dgm:prSet>
      <dgm:spPr/>
    </dgm:pt>
    <dgm:pt modelId="{76AF088D-FDDD-4B86-8086-86C62B6ABA1A}" type="pres">
      <dgm:prSet presAssocID="{7C70B31B-5C4C-4B24-91FE-A057CDE411FA}" presName="hierChild4" presStyleCnt="0"/>
      <dgm:spPr/>
    </dgm:pt>
    <dgm:pt modelId="{1B9ED93D-0B8A-4BAB-971D-A89F8F2237B8}" type="pres">
      <dgm:prSet presAssocID="{3B9B4513-7D61-48D5-ABB1-7EAECC3A2BF3}" presName="Name17" presStyleLbl="parChTrans1D3" presStyleIdx="4" presStyleCnt="5"/>
      <dgm:spPr/>
    </dgm:pt>
    <dgm:pt modelId="{4BAAAEA7-316F-489D-886F-D4F7DC99943C}" type="pres">
      <dgm:prSet presAssocID="{47580201-976A-43BC-9272-EFF3AAAE3556}" presName="hierRoot3" presStyleCnt="0"/>
      <dgm:spPr/>
    </dgm:pt>
    <dgm:pt modelId="{90270E9E-2FC1-4DE0-BDB1-6F909DB9E0D5}" type="pres">
      <dgm:prSet presAssocID="{47580201-976A-43BC-9272-EFF3AAAE3556}" presName="composite3" presStyleCnt="0"/>
      <dgm:spPr/>
    </dgm:pt>
    <dgm:pt modelId="{4A767DD8-F85B-4E39-A339-FEB43F2929C9}" type="pres">
      <dgm:prSet presAssocID="{47580201-976A-43BC-9272-EFF3AAAE3556}" presName="background3" presStyleLbl="node3" presStyleIdx="4" presStyleCnt="5"/>
      <dgm:spPr/>
    </dgm:pt>
    <dgm:pt modelId="{5FF85E51-7476-4AD3-AD8D-9C33BFD34ACA}" type="pres">
      <dgm:prSet presAssocID="{47580201-976A-43BC-9272-EFF3AAAE3556}" presName="text3" presStyleLbl="fgAcc3" presStyleIdx="4" presStyleCnt="5" custScaleX="72741" custScaleY="70638" custLinFactNeighborX="874" custLinFactNeighborY="-19261">
        <dgm:presLayoutVars>
          <dgm:chPref val="3"/>
        </dgm:presLayoutVars>
      </dgm:prSet>
      <dgm:spPr/>
    </dgm:pt>
    <dgm:pt modelId="{C6459B9D-8411-4C75-ACD8-7A4AD4B91116}" type="pres">
      <dgm:prSet presAssocID="{47580201-976A-43BC-9272-EFF3AAAE3556}" presName="hierChild4" presStyleCnt="0"/>
      <dgm:spPr/>
    </dgm:pt>
  </dgm:ptLst>
  <dgm:cxnLst>
    <dgm:cxn modelId="{4675942F-4378-42CC-B1F2-D2B95C9C549E}" srcId="{EAA46CAE-AFDD-42D4-884E-3A2620C8B66C}" destId="{7C70B31B-5C4C-4B24-91FE-A057CDE411FA}" srcOrd="3" destOrd="0" parTransId="{BDF0FD88-944E-439F-BD68-1FB48F0F2B9D}" sibTransId="{07E28B2F-5407-4C25-8A89-F82D88381F25}"/>
    <dgm:cxn modelId="{0F1DC830-1BC1-45AF-B979-077DBC7114A3}" srcId="{EAA46CAE-AFDD-42D4-884E-3A2620C8B66C}" destId="{D4221A60-EDE7-41ED-B5D9-D76EB1190B86}" srcOrd="2" destOrd="0" parTransId="{478873AE-9EA4-4B52-B51C-BD2CB5D5EEA3}" sibTransId="{AF10B47D-6FDE-4C1F-BA87-FEFA493632A3}"/>
    <dgm:cxn modelId="{D66DB65E-D4BD-4A30-81BB-B3171D1B53C5}" srcId="{EAA46CAE-AFDD-42D4-884E-3A2620C8B66C}" destId="{06976E74-D344-4357-8D69-AB259E57CEAC}" srcOrd="0" destOrd="0" parTransId="{AAE75D83-C295-4431-B1F3-916DBE5AAEA5}" sibTransId="{A497D64A-7659-4C45-B1FB-D65D041D3842}"/>
    <dgm:cxn modelId="{5C2CA141-06BB-43DF-AD88-4396AEDED6EA}" type="presOf" srcId="{D4221A60-EDE7-41ED-B5D9-D76EB1190B86}" destId="{8F670F69-ED6C-45F7-9183-45FF240654F7}" srcOrd="0" destOrd="0" presId="urn:microsoft.com/office/officeart/2005/8/layout/hierarchy1"/>
    <dgm:cxn modelId="{8E84A464-74F9-4163-B504-31FF8031BF0E}" type="presOf" srcId="{478873AE-9EA4-4B52-B51C-BD2CB5D5EEA3}" destId="{8AF51495-B8AF-48D5-85E8-D58FF390581D}" srcOrd="0" destOrd="0" presId="urn:microsoft.com/office/officeart/2005/8/layout/hierarchy1"/>
    <dgm:cxn modelId="{5F5BE145-0427-437C-9B79-3F86E1DFE578}" type="presOf" srcId="{06976E74-D344-4357-8D69-AB259E57CEAC}" destId="{3EB72B91-F006-42FC-B3D4-54F8A437CE4E}" srcOrd="0" destOrd="0" presId="urn:microsoft.com/office/officeart/2005/8/layout/hierarchy1"/>
    <dgm:cxn modelId="{AA9D1C6C-0061-4B86-A4B4-3DA5DF4EFBED}" type="presOf" srcId="{8E21D45C-3AA5-4F9D-BA1E-8A2EB7D05FC5}" destId="{2CDE66BF-117E-4798-8B51-26827150A33D}" srcOrd="0" destOrd="0" presId="urn:microsoft.com/office/officeart/2005/8/layout/hierarchy1"/>
    <dgm:cxn modelId="{1188BD79-F858-4BEE-B64A-7B3792C8EBDC}" type="presOf" srcId="{EAA46CAE-AFDD-42D4-884E-3A2620C8B66C}" destId="{7FD94052-3F1D-4A03-B110-8B91D7C57A4D}" srcOrd="0" destOrd="0" presId="urn:microsoft.com/office/officeart/2005/8/layout/hierarchy1"/>
    <dgm:cxn modelId="{19746A7A-9F97-431F-86E2-B29813F8A363}" type="presOf" srcId="{AAE75D83-C295-4431-B1F3-916DBE5AAEA5}" destId="{17B636EE-0C56-4680-96E5-461E0D3E26F5}" srcOrd="0" destOrd="0" presId="urn:microsoft.com/office/officeart/2005/8/layout/hierarchy1"/>
    <dgm:cxn modelId="{E4F5565A-5308-4822-8042-5077D5FBB376}" srcId="{FCBFC9DD-F566-43CE-B8F2-5B0A3F9493FF}" destId="{EAA46CAE-AFDD-42D4-884E-3A2620C8B66C}" srcOrd="0" destOrd="0" parTransId="{8E21D45C-3AA5-4F9D-BA1E-8A2EB7D05FC5}" sibTransId="{33E0E419-0E3B-48C3-BCE3-A916B29B2BAC}"/>
    <dgm:cxn modelId="{1A27DC7E-0DDA-4516-9F1C-4BA073563B9A}" srcId="{EAA46CAE-AFDD-42D4-884E-3A2620C8B66C}" destId="{47580201-976A-43BC-9272-EFF3AAAE3556}" srcOrd="4" destOrd="0" parTransId="{3B9B4513-7D61-48D5-ABB1-7EAECC3A2BF3}" sibTransId="{205A92A0-F7FA-4292-9499-D302D44E0228}"/>
    <dgm:cxn modelId="{06007E83-C035-473D-94A4-493D05F67273}" type="presOf" srcId="{FCBFC9DD-F566-43CE-B8F2-5B0A3F9493FF}" destId="{3B38F414-D62A-46D4-934A-41BF83B9A4F3}" srcOrd="0" destOrd="0" presId="urn:microsoft.com/office/officeart/2005/8/layout/hierarchy1"/>
    <dgm:cxn modelId="{6091FC86-CC28-466E-9626-4F7F168FB188}" type="presOf" srcId="{BDF0FD88-944E-439F-BD68-1FB48F0F2B9D}" destId="{49D41456-3584-4A71-80A3-3397279A2071}" srcOrd="0" destOrd="0" presId="urn:microsoft.com/office/officeart/2005/8/layout/hierarchy1"/>
    <dgm:cxn modelId="{2208AE98-21E9-4296-80AE-817F5C518818}" srcId="{8011287D-A7A6-4456-A368-F345EDADAF50}" destId="{FCBFC9DD-F566-43CE-B8F2-5B0A3F9493FF}" srcOrd="0" destOrd="0" parTransId="{4EACD158-257C-49C6-A104-D3421851825E}" sibTransId="{68135372-06A6-439B-A0FB-36EFBB52971F}"/>
    <dgm:cxn modelId="{53D96B9E-DBF4-4FDB-8B93-DBBF4EC18ACE}" type="presOf" srcId="{7C70B31B-5C4C-4B24-91FE-A057CDE411FA}" destId="{72321E18-84B1-4125-A59B-60CDF8281F7E}" srcOrd="0" destOrd="0" presId="urn:microsoft.com/office/officeart/2005/8/layout/hierarchy1"/>
    <dgm:cxn modelId="{996505AF-6CEB-4B79-B1C8-EEF4163DE330}" type="presOf" srcId="{8011287D-A7A6-4456-A368-F345EDADAF50}" destId="{C7B81E81-4238-47EE-B7F7-2916CCD5B501}" srcOrd="0" destOrd="0" presId="urn:microsoft.com/office/officeart/2005/8/layout/hierarchy1"/>
    <dgm:cxn modelId="{BD7FDEE4-4144-44A0-B932-A0F065EFAF8B}" srcId="{EAA46CAE-AFDD-42D4-884E-3A2620C8B66C}" destId="{B92CE3E7-7EBB-4478-98E8-B996795DA3A9}" srcOrd="1" destOrd="0" parTransId="{1DDB3FD6-29BC-44D0-B0A5-28E135750139}" sibTransId="{9A29A546-51E5-49CF-80F1-AD8DB67C1F46}"/>
    <dgm:cxn modelId="{C968B6E9-8190-4525-9BC4-66C7097ED775}" type="presOf" srcId="{1DDB3FD6-29BC-44D0-B0A5-28E135750139}" destId="{D9096B68-1248-4AC7-879C-8B40141D688C}" srcOrd="0" destOrd="0" presId="urn:microsoft.com/office/officeart/2005/8/layout/hierarchy1"/>
    <dgm:cxn modelId="{DA4CE3EA-D4B9-4C7C-A09B-EE18F9A00B01}" type="presOf" srcId="{47580201-976A-43BC-9272-EFF3AAAE3556}" destId="{5FF85E51-7476-4AD3-AD8D-9C33BFD34ACA}" srcOrd="0" destOrd="0" presId="urn:microsoft.com/office/officeart/2005/8/layout/hierarchy1"/>
    <dgm:cxn modelId="{EA78A3F7-130A-4541-9A2F-A56CE1AD8DCD}" type="presOf" srcId="{3B9B4513-7D61-48D5-ABB1-7EAECC3A2BF3}" destId="{1B9ED93D-0B8A-4BAB-971D-A89F8F2237B8}" srcOrd="0" destOrd="0" presId="urn:microsoft.com/office/officeart/2005/8/layout/hierarchy1"/>
    <dgm:cxn modelId="{BF0A8CFB-26DA-48D9-9BF1-4771E9360982}" type="presOf" srcId="{B92CE3E7-7EBB-4478-98E8-B996795DA3A9}" destId="{CA51D011-3214-4455-A922-53EDBF1DAABB}" srcOrd="0" destOrd="0" presId="urn:microsoft.com/office/officeart/2005/8/layout/hierarchy1"/>
    <dgm:cxn modelId="{FBDABC09-462B-4067-B191-F9FC74335074}" type="presParOf" srcId="{C7B81E81-4238-47EE-B7F7-2916CCD5B501}" destId="{49D90359-6EB5-433B-AB74-F3C6C6B3966E}" srcOrd="0" destOrd="0" presId="urn:microsoft.com/office/officeart/2005/8/layout/hierarchy1"/>
    <dgm:cxn modelId="{E77C2979-ED16-4F53-B42E-DAB766418C7C}" type="presParOf" srcId="{49D90359-6EB5-433B-AB74-F3C6C6B3966E}" destId="{EE03A962-A0F9-4238-A8F5-5C17343EF32A}" srcOrd="0" destOrd="0" presId="urn:microsoft.com/office/officeart/2005/8/layout/hierarchy1"/>
    <dgm:cxn modelId="{83BDB817-2A48-4EAB-B3A8-814432B0BAE5}" type="presParOf" srcId="{EE03A962-A0F9-4238-A8F5-5C17343EF32A}" destId="{DBDD5497-360C-4CBE-B230-3955573E2C1B}" srcOrd="0" destOrd="0" presId="urn:microsoft.com/office/officeart/2005/8/layout/hierarchy1"/>
    <dgm:cxn modelId="{C5162869-E078-44A7-AA08-3214F7435185}" type="presParOf" srcId="{EE03A962-A0F9-4238-A8F5-5C17343EF32A}" destId="{3B38F414-D62A-46D4-934A-41BF83B9A4F3}" srcOrd="1" destOrd="0" presId="urn:microsoft.com/office/officeart/2005/8/layout/hierarchy1"/>
    <dgm:cxn modelId="{5B67E6FC-C6BC-4781-96D1-0A9E4E7870F3}" type="presParOf" srcId="{49D90359-6EB5-433B-AB74-F3C6C6B3966E}" destId="{C57C6436-0443-454D-B8D1-A3E7475A629F}" srcOrd="1" destOrd="0" presId="urn:microsoft.com/office/officeart/2005/8/layout/hierarchy1"/>
    <dgm:cxn modelId="{BF6B314C-2074-4EA9-B2A1-6893380863D0}" type="presParOf" srcId="{C57C6436-0443-454D-B8D1-A3E7475A629F}" destId="{2CDE66BF-117E-4798-8B51-26827150A33D}" srcOrd="0" destOrd="0" presId="urn:microsoft.com/office/officeart/2005/8/layout/hierarchy1"/>
    <dgm:cxn modelId="{BDB0ABB5-6151-4CE6-8B81-19C652F66E09}" type="presParOf" srcId="{C57C6436-0443-454D-B8D1-A3E7475A629F}" destId="{F7B1FBD9-C6FE-4388-BDDE-404ED9D5D11D}" srcOrd="1" destOrd="0" presId="urn:microsoft.com/office/officeart/2005/8/layout/hierarchy1"/>
    <dgm:cxn modelId="{DAF895AF-4623-4C69-996C-2839F436C0F8}" type="presParOf" srcId="{F7B1FBD9-C6FE-4388-BDDE-404ED9D5D11D}" destId="{706C4FE5-A4D4-4DCF-9CEB-31A32B705F25}" srcOrd="0" destOrd="0" presId="urn:microsoft.com/office/officeart/2005/8/layout/hierarchy1"/>
    <dgm:cxn modelId="{A9DA58ED-D6A8-4532-8F5F-00C9B0AC6A81}" type="presParOf" srcId="{706C4FE5-A4D4-4DCF-9CEB-31A32B705F25}" destId="{9AB8BA2B-3DA5-424D-A070-73109915F9C0}" srcOrd="0" destOrd="0" presId="urn:microsoft.com/office/officeart/2005/8/layout/hierarchy1"/>
    <dgm:cxn modelId="{2CDFAB61-8E93-428D-B5E3-BE182DE3A4F2}" type="presParOf" srcId="{706C4FE5-A4D4-4DCF-9CEB-31A32B705F25}" destId="{7FD94052-3F1D-4A03-B110-8B91D7C57A4D}" srcOrd="1" destOrd="0" presId="urn:microsoft.com/office/officeart/2005/8/layout/hierarchy1"/>
    <dgm:cxn modelId="{1758233B-2412-408A-A5AF-031B6E7CF0CB}" type="presParOf" srcId="{F7B1FBD9-C6FE-4388-BDDE-404ED9D5D11D}" destId="{48BA10DA-F782-4A78-9808-CE92F592AA62}" srcOrd="1" destOrd="0" presId="urn:microsoft.com/office/officeart/2005/8/layout/hierarchy1"/>
    <dgm:cxn modelId="{D08E3EB9-03CA-4F20-97BB-028E2B05D4E4}" type="presParOf" srcId="{48BA10DA-F782-4A78-9808-CE92F592AA62}" destId="{17B636EE-0C56-4680-96E5-461E0D3E26F5}" srcOrd="0" destOrd="0" presId="urn:microsoft.com/office/officeart/2005/8/layout/hierarchy1"/>
    <dgm:cxn modelId="{38AEE096-85CF-4D99-8F2E-470E2D5F31C3}" type="presParOf" srcId="{48BA10DA-F782-4A78-9808-CE92F592AA62}" destId="{3EFB3A5E-A743-4020-B078-ED7112CDDD39}" srcOrd="1" destOrd="0" presId="urn:microsoft.com/office/officeart/2005/8/layout/hierarchy1"/>
    <dgm:cxn modelId="{A741FCEB-8CD0-4EF5-9789-4FBAD6F5CA81}" type="presParOf" srcId="{3EFB3A5E-A743-4020-B078-ED7112CDDD39}" destId="{967FD289-44FD-47F3-8C7E-FD118733CD02}" srcOrd="0" destOrd="0" presId="urn:microsoft.com/office/officeart/2005/8/layout/hierarchy1"/>
    <dgm:cxn modelId="{2FECA427-C3C8-411E-A47E-EC9A2DD0D95E}" type="presParOf" srcId="{967FD289-44FD-47F3-8C7E-FD118733CD02}" destId="{5E8DA563-219A-4773-B61F-07310BEE95F5}" srcOrd="0" destOrd="0" presId="urn:microsoft.com/office/officeart/2005/8/layout/hierarchy1"/>
    <dgm:cxn modelId="{9D38E7D2-19F4-4085-9DF8-1B3EA0C5A4DD}" type="presParOf" srcId="{967FD289-44FD-47F3-8C7E-FD118733CD02}" destId="{3EB72B91-F006-42FC-B3D4-54F8A437CE4E}" srcOrd="1" destOrd="0" presId="urn:microsoft.com/office/officeart/2005/8/layout/hierarchy1"/>
    <dgm:cxn modelId="{77E1F95F-B209-47D3-A443-540C1DE31E69}" type="presParOf" srcId="{3EFB3A5E-A743-4020-B078-ED7112CDDD39}" destId="{4960DA4B-216C-45A2-8128-03234235FFD1}" srcOrd="1" destOrd="0" presId="urn:microsoft.com/office/officeart/2005/8/layout/hierarchy1"/>
    <dgm:cxn modelId="{891858D4-54CD-4127-9F2B-0B16484A1988}" type="presParOf" srcId="{48BA10DA-F782-4A78-9808-CE92F592AA62}" destId="{D9096B68-1248-4AC7-879C-8B40141D688C}" srcOrd="2" destOrd="0" presId="urn:microsoft.com/office/officeart/2005/8/layout/hierarchy1"/>
    <dgm:cxn modelId="{CF07C64C-F3C5-4B48-8B72-4451B2995F60}" type="presParOf" srcId="{48BA10DA-F782-4A78-9808-CE92F592AA62}" destId="{04015413-3E27-42A6-A054-F10AE7996076}" srcOrd="3" destOrd="0" presId="urn:microsoft.com/office/officeart/2005/8/layout/hierarchy1"/>
    <dgm:cxn modelId="{273FE105-A6BA-4EDA-82C5-60FE3E572B2B}" type="presParOf" srcId="{04015413-3E27-42A6-A054-F10AE7996076}" destId="{7789AE63-CB83-4120-8294-1D1320F6A2E8}" srcOrd="0" destOrd="0" presId="urn:microsoft.com/office/officeart/2005/8/layout/hierarchy1"/>
    <dgm:cxn modelId="{3F14714C-13B4-47DB-9EB9-E0F2547C3294}" type="presParOf" srcId="{7789AE63-CB83-4120-8294-1D1320F6A2E8}" destId="{89898572-7F12-4194-954C-EB0251494FD4}" srcOrd="0" destOrd="0" presId="urn:microsoft.com/office/officeart/2005/8/layout/hierarchy1"/>
    <dgm:cxn modelId="{AD27E4BE-F8A5-4379-8B78-B587B2F7AE25}" type="presParOf" srcId="{7789AE63-CB83-4120-8294-1D1320F6A2E8}" destId="{CA51D011-3214-4455-A922-53EDBF1DAABB}" srcOrd="1" destOrd="0" presId="urn:microsoft.com/office/officeart/2005/8/layout/hierarchy1"/>
    <dgm:cxn modelId="{87C33DFC-7377-4918-9D59-F08AC37C8818}" type="presParOf" srcId="{04015413-3E27-42A6-A054-F10AE7996076}" destId="{BBC4EF9B-3392-4293-AC81-F4DB7D72B000}" srcOrd="1" destOrd="0" presId="urn:microsoft.com/office/officeart/2005/8/layout/hierarchy1"/>
    <dgm:cxn modelId="{5561220E-9E50-4ACC-B9D7-0BDCC0C08AD8}" type="presParOf" srcId="{48BA10DA-F782-4A78-9808-CE92F592AA62}" destId="{8AF51495-B8AF-48D5-85E8-D58FF390581D}" srcOrd="4" destOrd="0" presId="urn:microsoft.com/office/officeart/2005/8/layout/hierarchy1"/>
    <dgm:cxn modelId="{F7454587-5CCA-4057-A41F-B570D06F2847}" type="presParOf" srcId="{48BA10DA-F782-4A78-9808-CE92F592AA62}" destId="{337E482F-B29D-4C5C-8829-1625582B9982}" srcOrd="5" destOrd="0" presId="urn:microsoft.com/office/officeart/2005/8/layout/hierarchy1"/>
    <dgm:cxn modelId="{34362C18-0508-47A0-9B68-1AEB61EFE06D}" type="presParOf" srcId="{337E482F-B29D-4C5C-8829-1625582B9982}" destId="{32DC43F6-D421-4A5F-817D-7425BA7E817D}" srcOrd="0" destOrd="0" presId="urn:microsoft.com/office/officeart/2005/8/layout/hierarchy1"/>
    <dgm:cxn modelId="{33A81850-13B0-4BF2-ADC7-C9D949185CC7}" type="presParOf" srcId="{32DC43F6-D421-4A5F-817D-7425BA7E817D}" destId="{596E26F3-C272-4E92-B476-6D35F62484AE}" srcOrd="0" destOrd="0" presId="urn:microsoft.com/office/officeart/2005/8/layout/hierarchy1"/>
    <dgm:cxn modelId="{F22C20CB-F8A4-4D5A-B6C5-5707DC73D7AA}" type="presParOf" srcId="{32DC43F6-D421-4A5F-817D-7425BA7E817D}" destId="{8F670F69-ED6C-45F7-9183-45FF240654F7}" srcOrd="1" destOrd="0" presId="urn:microsoft.com/office/officeart/2005/8/layout/hierarchy1"/>
    <dgm:cxn modelId="{A9EEC014-BBD7-4BB5-A423-F5A7EE6CD951}" type="presParOf" srcId="{337E482F-B29D-4C5C-8829-1625582B9982}" destId="{EE6B7CA6-9AF5-453B-BDF6-479093AD5CE3}" srcOrd="1" destOrd="0" presId="urn:microsoft.com/office/officeart/2005/8/layout/hierarchy1"/>
    <dgm:cxn modelId="{E95974BA-CA8A-4896-99C6-FC922B14E19D}" type="presParOf" srcId="{48BA10DA-F782-4A78-9808-CE92F592AA62}" destId="{49D41456-3584-4A71-80A3-3397279A2071}" srcOrd="6" destOrd="0" presId="urn:microsoft.com/office/officeart/2005/8/layout/hierarchy1"/>
    <dgm:cxn modelId="{054DFD22-9968-43A0-8D41-637509660416}" type="presParOf" srcId="{48BA10DA-F782-4A78-9808-CE92F592AA62}" destId="{C52B81A1-2289-48A1-A9BB-027488771890}" srcOrd="7" destOrd="0" presId="urn:microsoft.com/office/officeart/2005/8/layout/hierarchy1"/>
    <dgm:cxn modelId="{CA8E9FFD-6C78-4322-AF67-BBB36AD129BD}" type="presParOf" srcId="{C52B81A1-2289-48A1-A9BB-027488771890}" destId="{A6DF8E5B-F1B7-445E-84C1-F8BD11772D3B}" srcOrd="0" destOrd="0" presId="urn:microsoft.com/office/officeart/2005/8/layout/hierarchy1"/>
    <dgm:cxn modelId="{550C5CC1-5D30-4019-93DF-BD6E1DC9A19C}" type="presParOf" srcId="{A6DF8E5B-F1B7-445E-84C1-F8BD11772D3B}" destId="{FB6EF373-054E-4467-BFE3-88CA20D8E605}" srcOrd="0" destOrd="0" presId="urn:microsoft.com/office/officeart/2005/8/layout/hierarchy1"/>
    <dgm:cxn modelId="{A489B614-621E-4E2D-AAEA-8D65B4F12698}" type="presParOf" srcId="{A6DF8E5B-F1B7-445E-84C1-F8BD11772D3B}" destId="{72321E18-84B1-4125-A59B-60CDF8281F7E}" srcOrd="1" destOrd="0" presId="urn:microsoft.com/office/officeart/2005/8/layout/hierarchy1"/>
    <dgm:cxn modelId="{B5E904B2-1D4E-4499-A9C4-0250F89AD1CC}" type="presParOf" srcId="{C52B81A1-2289-48A1-A9BB-027488771890}" destId="{76AF088D-FDDD-4B86-8086-86C62B6ABA1A}" srcOrd="1" destOrd="0" presId="urn:microsoft.com/office/officeart/2005/8/layout/hierarchy1"/>
    <dgm:cxn modelId="{C18512D9-4343-4513-BCC9-2A788A2EFF65}" type="presParOf" srcId="{48BA10DA-F782-4A78-9808-CE92F592AA62}" destId="{1B9ED93D-0B8A-4BAB-971D-A89F8F2237B8}" srcOrd="8" destOrd="0" presId="urn:microsoft.com/office/officeart/2005/8/layout/hierarchy1"/>
    <dgm:cxn modelId="{C90A8C73-BAB6-41D0-AF2A-0E1BF1CA2B27}" type="presParOf" srcId="{48BA10DA-F782-4A78-9808-CE92F592AA62}" destId="{4BAAAEA7-316F-489D-886F-D4F7DC99943C}" srcOrd="9" destOrd="0" presId="urn:microsoft.com/office/officeart/2005/8/layout/hierarchy1"/>
    <dgm:cxn modelId="{FF26F87D-6DA6-4FBA-A107-7B7B38CA22F1}" type="presParOf" srcId="{4BAAAEA7-316F-489D-886F-D4F7DC99943C}" destId="{90270E9E-2FC1-4DE0-BDB1-6F909DB9E0D5}" srcOrd="0" destOrd="0" presId="urn:microsoft.com/office/officeart/2005/8/layout/hierarchy1"/>
    <dgm:cxn modelId="{3207FA4E-D857-4E49-8E96-FBB608CD868B}" type="presParOf" srcId="{90270E9E-2FC1-4DE0-BDB1-6F909DB9E0D5}" destId="{4A767DD8-F85B-4E39-A339-FEB43F2929C9}" srcOrd="0" destOrd="0" presId="urn:microsoft.com/office/officeart/2005/8/layout/hierarchy1"/>
    <dgm:cxn modelId="{D41A3868-327A-4A18-953E-BF86D03C1452}" type="presParOf" srcId="{90270E9E-2FC1-4DE0-BDB1-6F909DB9E0D5}" destId="{5FF85E51-7476-4AD3-AD8D-9C33BFD34ACA}" srcOrd="1" destOrd="0" presId="urn:microsoft.com/office/officeart/2005/8/layout/hierarchy1"/>
    <dgm:cxn modelId="{9EF7BC50-125E-4EFC-BD8A-E0787EC70088}" type="presParOf" srcId="{4BAAAEA7-316F-489D-886F-D4F7DC99943C}" destId="{C6459B9D-8411-4C75-ACD8-7A4AD4B911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ED93D-0B8A-4BAB-971D-A89F8F2237B8}">
      <dsp:nvSpPr>
        <dsp:cNvPr id="0" name=""/>
        <dsp:cNvSpPr/>
      </dsp:nvSpPr>
      <dsp:spPr>
        <a:xfrm>
          <a:off x="4802652" y="2935245"/>
          <a:ext cx="4569570" cy="1082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849"/>
              </a:lnTo>
              <a:lnTo>
                <a:pt x="4569570" y="889849"/>
              </a:lnTo>
              <a:lnTo>
                <a:pt x="4569570" y="10825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41456-3584-4A71-80A3-3397279A2071}">
      <dsp:nvSpPr>
        <dsp:cNvPr id="0" name=""/>
        <dsp:cNvSpPr/>
      </dsp:nvSpPr>
      <dsp:spPr>
        <a:xfrm>
          <a:off x="4802652" y="2935245"/>
          <a:ext cx="2302270" cy="1087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738"/>
              </a:lnTo>
              <a:lnTo>
                <a:pt x="2302270" y="894738"/>
              </a:lnTo>
              <a:lnTo>
                <a:pt x="2302270" y="108748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51495-B8AF-48D5-85E8-D58FF390581D}">
      <dsp:nvSpPr>
        <dsp:cNvPr id="0" name=""/>
        <dsp:cNvSpPr/>
      </dsp:nvSpPr>
      <dsp:spPr>
        <a:xfrm>
          <a:off x="4756932" y="2935245"/>
          <a:ext cx="91440" cy="10913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635"/>
              </a:lnTo>
              <a:lnTo>
                <a:pt x="54021" y="898635"/>
              </a:lnTo>
              <a:lnTo>
                <a:pt x="54021" y="10913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96B68-1248-4AC7-879C-8B40141D688C}">
      <dsp:nvSpPr>
        <dsp:cNvPr id="0" name=""/>
        <dsp:cNvSpPr/>
      </dsp:nvSpPr>
      <dsp:spPr>
        <a:xfrm>
          <a:off x="2660173" y="2935245"/>
          <a:ext cx="2142478" cy="1081909"/>
        </a:xfrm>
        <a:custGeom>
          <a:avLst/>
          <a:gdLst/>
          <a:ahLst/>
          <a:cxnLst/>
          <a:rect l="0" t="0" r="0" b="0"/>
          <a:pathLst>
            <a:path>
              <a:moveTo>
                <a:pt x="2142478" y="0"/>
              </a:moveTo>
              <a:lnTo>
                <a:pt x="2142478" y="889162"/>
              </a:lnTo>
              <a:lnTo>
                <a:pt x="0" y="889162"/>
              </a:lnTo>
              <a:lnTo>
                <a:pt x="0" y="10819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36EE-0C56-4680-96E5-461E0D3E26F5}">
      <dsp:nvSpPr>
        <dsp:cNvPr id="0" name=""/>
        <dsp:cNvSpPr/>
      </dsp:nvSpPr>
      <dsp:spPr>
        <a:xfrm>
          <a:off x="642901" y="2935245"/>
          <a:ext cx="4159751" cy="1089757"/>
        </a:xfrm>
        <a:custGeom>
          <a:avLst/>
          <a:gdLst/>
          <a:ahLst/>
          <a:cxnLst/>
          <a:rect l="0" t="0" r="0" b="0"/>
          <a:pathLst>
            <a:path>
              <a:moveTo>
                <a:pt x="4159751" y="0"/>
              </a:moveTo>
              <a:lnTo>
                <a:pt x="4159751" y="897010"/>
              </a:lnTo>
              <a:lnTo>
                <a:pt x="0" y="897010"/>
              </a:lnTo>
              <a:lnTo>
                <a:pt x="0" y="108975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E66BF-117E-4798-8B51-26827150A33D}">
      <dsp:nvSpPr>
        <dsp:cNvPr id="0" name=""/>
        <dsp:cNvSpPr/>
      </dsp:nvSpPr>
      <dsp:spPr>
        <a:xfrm>
          <a:off x="4756932" y="880247"/>
          <a:ext cx="91440" cy="1149832"/>
        </a:xfrm>
        <a:custGeom>
          <a:avLst/>
          <a:gdLst/>
          <a:ahLst/>
          <a:cxnLst/>
          <a:rect l="0" t="0" r="0" b="0"/>
          <a:pathLst>
            <a:path>
              <a:moveTo>
                <a:pt x="49340" y="0"/>
              </a:moveTo>
              <a:lnTo>
                <a:pt x="49340" y="957085"/>
              </a:lnTo>
              <a:lnTo>
                <a:pt x="45720" y="957085"/>
              </a:lnTo>
              <a:lnTo>
                <a:pt x="45720" y="11498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D5497-360C-4CBE-B230-3955573E2C1B}">
      <dsp:nvSpPr>
        <dsp:cNvPr id="0" name=""/>
        <dsp:cNvSpPr/>
      </dsp:nvSpPr>
      <dsp:spPr>
        <a:xfrm>
          <a:off x="4025923" y="-28776"/>
          <a:ext cx="1560699" cy="909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414-D62A-46D4-934A-41BF83B9A4F3}">
      <dsp:nvSpPr>
        <dsp:cNvPr id="0" name=""/>
        <dsp:cNvSpPr/>
      </dsp:nvSpPr>
      <dsp:spPr>
        <a:xfrm>
          <a:off x="4257103" y="190844"/>
          <a:ext cx="1560699" cy="9090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itchFamily="49" charset="-122"/>
              <a:ea typeface="SimHei" pitchFamily="49" charset="-122"/>
            </a:rPr>
            <a:t>歡迎頁面</a:t>
          </a:r>
        </a:p>
      </dsp:txBody>
      <dsp:txXfrm>
        <a:off x="4283727" y="217468"/>
        <a:ext cx="1507451" cy="855776"/>
      </dsp:txXfrm>
    </dsp:sp>
    <dsp:sp modelId="{9AB8BA2B-3DA5-424D-A070-73109915F9C0}">
      <dsp:nvSpPr>
        <dsp:cNvPr id="0" name=""/>
        <dsp:cNvSpPr/>
      </dsp:nvSpPr>
      <dsp:spPr>
        <a:xfrm>
          <a:off x="3894926" y="2030079"/>
          <a:ext cx="1815451" cy="905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94052-3F1D-4A03-B110-8B91D7C57A4D}">
      <dsp:nvSpPr>
        <dsp:cNvPr id="0" name=""/>
        <dsp:cNvSpPr/>
      </dsp:nvSpPr>
      <dsp:spPr>
        <a:xfrm>
          <a:off x="4126107" y="2249701"/>
          <a:ext cx="1815451" cy="905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球隊選擇頁面</a:t>
          </a:r>
          <a:endParaRPr lang="en-US" altLang="zh-TW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4152618" y="2276212"/>
        <a:ext cx="1762429" cy="852144"/>
      </dsp:txXfrm>
    </dsp:sp>
    <dsp:sp modelId="{5E8DA563-219A-4773-B61F-07310BEE95F5}">
      <dsp:nvSpPr>
        <dsp:cNvPr id="0" name=""/>
        <dsp:cNvSpPr/>
      </dsp:nvSpPr>
      <dsp:spPr>
        <a:xfrm>
          <a:off x="-231180" y="4025003"/>
          <a:ext cx="1748163" cy="8650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2B91-F006-42FC-B3D4-54F8A437CE4E}">
      <dsp:nvSpPr>
        <dsp:cNvPr id="0" name=""/>
        <dsp:cNvSpPr/>
      </dsp:nvSpPr>
      <dsp:spPr>
        <a:xfrm>
          <a:off x="0" y="4244625"/>
          <a:ext cx="1748163" cy="8650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各球隊名人堂球員</a:t>
          </a:r>
        </a:p>
      </dsp:txBody>
      <dsp:txXfrm>
        <a:off x="25338" y="4269963"/>
        <a:ext cx="1697487" cy="814418"/>
      </dsp:txXfrm>
    </dsp:sp>
    <dsp:sp modelId="{89898572-7F12-4194-954C-EB0251494FD4}">
      <dsp:nvSpPr>
        <dsp:cNvPr id="0" name=""/>
        <dsp:cNvSpPr/>
      </dsp:nvSpPr>
      <dsp:spPr>
        <a:xfrm>
          <a:off x="1904209" y="4017155"/>
          <a:ext cx="1511929" cy="879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1D011-3214-4455-A922-53EDBF1DAABB}">
      <dsp:nvSpPr>
        <dsp:cNvPr id="0" name=""/>
        <dsp:cNvSpPr/>
      </dsp:nvSpPr>
      <dsp:spPr>
        <a:xfrm>
          <a:off x="2135389" y="4236777"/>
          <a:ext cx="1511929" cy="8790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kern="1200" dirty="0">
              <a:latin typeface="SimHei" panose="02010609060101010101" pitchFamily="49" charset="-122"/>
              <a:ea typeface="SimHei" panose="02010609060101010101" pitchFamily="49" charset="-122"/>
            </a:rPr>
            <a:t>小遊戲</a:t>
          </a:r>
          <a:endParaRPr lang="zh-TW" altLang="en-US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2161136" y="4262524"/>
        <a:ext cx="1460435" cy="827578"/>
      </dsp:txXfrm>
    </dsp:sp>
    <dsp:sp modelId="{596E26F3-C272-4E92-B476-6D35F62484AE}">
      <dsp:nvSpPr>
        <dsp:cNvPr id="0" name=""/>
        <dsp:cNvSpPr/>
      </dsp:nvSpPr>
      <dsp:spPr>
        <a:xfrm>
          <a:off x="3944310" y="4026628"/>
          <a:ext cx="1733287" cy="955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0F69-ED6C-45F7-9183-45FF240654F7}">
      <dsp:nvSpPr>
        <dsp:cNvPr id="0" name=""/>
        <dsp:cNvSpPr/>
      </dsp:nvSpPr>
      <dsp:spPr>
        <a:xfrm>
          <a:off x="4175491" y="4246250"/>
          <a:ext cx="1733287" cy="955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抽卡頁面</a:t>
          </a:r>
        </a:p>
      </dsp:txBody>
      <dsp:txXfrm>
        <a:off x="4203467" y="4274226"/>
        <a:ext cx="1677335" cy="899208"/>
      </dsp:txXfrm>
    </dsp:sp>
    <dsp:sp modelId="{FB6EF373-054E-4467-BFE3-88CA20D8E605}">
      <dsp:nvSpPr>
        <dsp:cNvPr id="0" name=""/>
        <dsp:cNvSpPr/>
      </dsp:nvSpPr>
      <dsp:spPr>
        <a:xfrm>
          <a:off x="6219231" y="4022731"/>
          <a:ext cx="1771383" cy="949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21E18-84B1-4125-A59B-60CDF8281F7E}">
      <dsp:nvSpPr>
        <dsp:cNvPr id="0" name=""/>
        <dsp:cNvSpPr/>
      </dsp:nvSpPr>
      <dsp:spPr>
        <a:xfrm>
          <a:off x="6450412" y="4242353"/>
          <a:ext cx="1771383" cy="9490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卡片收藏冊</a:t>
          </a:r>
        </a:p>
      </dsp:txBody>
      <dsp:txXfrm>
        <a:off x="6478208" y="4270149"/>
        <a:ext cx="1715791" cy="893424"/>
      </dsp:txXfrm>
    </dsp:sp>
    <dsp:sp modelId="{4A767DD8-F85B-4E39-A339-FEB43F2929C9}">
      <dsp:nvSpPr>
        <dsp:cNvPr id="0" name=""/>
        <dsp:cNvSpPr/>
      </dsp:nvSpPr>
      <dsp:spPr>
        <a:xfrm>
          <a:off x="8615488" y="4017842"/>
          <a:ext cx="1513469" cy="9332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85E51-7476-4AD3-AD8D-9C33BFD34ACA}">
      <dsp:nvSpPr>
        <dsp:cNvPr id="0" name=""/>
        <dsp:cNvSpPr/>
      </dsp:nvSpPr>
      <dsp:spPr>
        <a:xfrm>
          <a:off x="8846668" y="4237464"/>
          <a:ext cx="1513469" cy="9332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說明文件</a:t>
          </a:r>
          <a:r>
            <a:rPr lang="en-US" altLang="zh-TW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(</a:t>
          </a:r>
          <a:r>
            <a:rPr lang="zh-TW" altLang="en-US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此</a:t>
          </a:r>
          <a:r>
            <a:rPr lang="en-US" altLang="zh-TW" sz="2100" kern="1200" dirty="0">
              <a:latin typeface="SimHei" panose="02010609060101010101" pitchFamily="49" charset="-122"/>
              <a:ea typeface="SimHei" panose="02010609060101010101" pitchFamily="49" charset="-122"/>
            </a:rPr>
            <a:t>PTT)</a:t>
          </a:r>
          <a:endParaRPr lang="zh-TW" altLang="en-US" sz="2100" kern="1200" dirty="0">
            <a:latin typeface="SimHei" panose="02010609060101010101" pitchFamily="49" charset="-122"/>
            <a:ea typeface="SimHei" panose="02010609060101010101" pitchFamily="49" charset="-122"/>
          </a:endParaRPr>
        </a:p>
      </dsp:txBody>
      <dsp:txXfrm>
        <a:off x="8874002" y="4264798"/>
        <a:ext cx="1458801" cy="87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7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5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38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6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4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39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2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21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82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4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14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616AA-C55A-4CC4-8AF4-4D4A68BD473D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11F1-DF48-417F-8C71-BB9BAF886C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621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2kmtcentra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7A558D97-9034-4208-9D8B-6128BBAA54A6}"/>
              </a:ext>
            </a:extLst>
          </p:cNvPr>
          <p:cNvSpPr>
            <a:spLocks noGrp="1"/>
          </p:cNvSpPr>
          <p:nvPr/>
        </p:nvSpPr>
        <p:spPr>
          <a:xfrm>
            <a:off x="5323730" y="5359179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dirty="0"/>
              <a:t>        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00857146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張哲瑋</a:t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00857103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洪偉倫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1ADFF13-7D6B-428F-B230-E026758E408C}"/>
              </a:ext>
            </a:extLst>
          </p:cNvPr>
          <p:cNvSpPr>
            <a:spLocks noGrp="1"/>
          </p:cNvSpPr>
          <p:nvPr/>
        </p:nvSpPr>
        <p:spPr>
          <a:xfrm>
            <a:off x="3160974" y="1035064"/>
            <a:ext cx="5354872" cy="1060487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網程期末專案</a:t>
            </a:r>
          </a:p>
        </p:txBody>
      </p:sp>
      <p:sp>
        <p:nvSpPr>
          <p:cNvPr id="6" name="文字方塊 3">
            <a:extLst>
              <a:ext uri="{FF2B5EF4-FFF2-40B4-BE49-F238E27FC236}">
                <a16:creationId xmlns:a16="http://schemas.microsoft.com/office/drawing/2014/main" id="{91FDB0C7-2A7A-4351-9FFE-3523D1532FC1}"/>
              </a:ext>
            </a:extLst>
          </p:cNvPr>
          <p:cNvSpPr txBox="1"/>
          <p:nvPr/>
        </p:nvSpPr>
        <p:spPr>
          <a:xfrm>
            <a:off x="2626722" y="3046745"/>
            <a:ext cx="693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名人堂卡片收藏冊</a:t>
            </a:r>
          </a:p>
        </p:txBody>
      </p:sp>
    </p:spTree>
    <p:extLst>
      <p:ext uri="{BB962C8B-B14F-4D97-AF65-F5344CB8AC3E}">
        <p14:creationId xmlns:p14="http://schemas.microsoft.com/office/powerpoint/2010/main" val="1910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>
            <a:extLst>
              <a:ext uri="{FF2B5EF4-FFF2-40B4-BE49-F238E27FC236}">
                <a16:creationId xmlns:a16="http://schemas.microsoft.com/office/drawing/2014/main" id="{9A2AC0A7-C6E2-4223-8DA4-07022F80281C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創作動機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FBDE3A9A-2115-4639-BCCF-985F0F82B85B}"/>
              </a:ext>
            </a:extLst>
          </p:cNvPr>
          <p:cNvSpPr>
            <a:spLocks noGrp="1"/>
          </p:cNvSpPr>
          <p:nvPr/>
        </p:nvSpPr>
        <p:spPr>
          <a:xfrm>
            <a:off x="915931" y="1454397"/>
            <a:ext cx="9547986" cy="4458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63F733-5003-430A-8775-1D5D45621E1E}"/>
              </a:ext>
            </a:extLst>
          </p:cNvPr>
          <p:cNvSpPr txBox="1"/>
          <p:nvPr/>
        </p:nvSpPr>
        <p:spPr>
          <a:xfrm>
            <a:off x="915931" y="1454397"/>
            <a:ext cx="9547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大部分名人堂球員太久遠導致資料分散且難以歸類，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加上維基百科內容又過於乏味。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於是我們心想可以以較有趣的圖片影片方式介紹，以及加上蒐集、球員卡蒐藏冊元素模擬蒐集實體卡片的興奮感。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18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0F3575F-DB31-4464-9BEB-25F520BA4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18415"/>
              </p:ext>
            </p:extLst>
          </p:nvPr>
        </p:nvGraphicFramePr>
        <p:xfrm>
          <a:off x="915931" y="1447136"/>
          <a:ext cx="10360138" cy="669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標題 9">
            <a:extLst>
              <a:ext uri="{FF2B5EF4-FFF2-40B4-BE49-F238E27FC236}">
                <a16:creationId xmlns:a16="http://schemas.microsoft.com/office/drawing/2014/main" id="{AB52B8DA-CF2C-4FA3-9313-244AB181E330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</a:p>
        </p:txBody>
      </p:sp>
    </p:spTree>
    <p:extLst>
      <p:ext uri="{BB962C8B-B14F-4D97-AF65-F5344CB8AC3E}">
        <p14:creationId xmlns:p14="http://schemas.microsoft.com/office/powerpoint/2010/main" val="365881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B52AB4F-99B3-4675-AAC6-ACB952C3D202}"/>
              </a:ext>
            </a:extLst>
          </p:cNvPr>
          <p:cNvSpPr>
            <a:spLocks noGrp="1"/>
          </p:cNvSpPr>
          <p:nvPr/>
        </p:nvSpPr>
        <p:spPr>
          <a:xfrm>
            <a:off x="954819" y="329343"/>
            <a:ext cx="7467600" cy="7249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應用技術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F0B4B09-FB21-48FB-B2D1-884D2BB1D230}"/>
              </a:ext>
            </a:extLst>
          </p:cNvPr>
          <p:cNvSpPr>
            <a:spLocks noGrp="1"/>
          </p:cNvSpPr>
          <p:nvPr/>
        </p:nvSpPr>
        <p:spPr>
          <a:xfrm>
            <a:off x="954819" y="1054263"/>
            <a:ext cx="7467600" cy="5585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Preload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Map 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</a:p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8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>
            <a:extLst>
              <a:ext uri="{FF2B5EF4-FFF2-40B4-BE49-F238E27FC236}">
                <a16:creationId xmlns:a16="http://schemas.microsoft.com/office/drawing/2014/main" id="{F85AC158-F92C-48F5-A59D-FF118B6EA0D0}"/>
              </a:ext>
            </a:extLst>
          </p:cNvPr>
          <p:cNvSpPr>
            <a:spLocks noGrp="1"/>
          </p:cNvSpPr>
          <p:nvPr/>
        </p:nvSpPr>
        <p:spPr>
          <a:xfrm>
            <a:off x="915931" y="278295"/>
            <a:ext cx="7467600" cy="7881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特色與優點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F1B56A8-FF69-40A5-B2A2-FF9796BBCF16}"/>
              </a:ext>
            </a:extLst>
          </p:cNvPr>
          <p:cNvSpPr>
            <a:spLocks noGrp="1"/>
          </p:cNvSpPr>
          <p:nvPr/>
        </p:nvSpPr>
        <p:spPr>
          <a:xfrm>
            <a:off x="915931" y="1454397"/>
            <a:ext cx="9547986" cy="44580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匯集許多名人堂球員，解決大部分名人堂球員太久遠導致資料分散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使用許多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動畫與設計使網頁架構及排版精美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球員介紹以圖片及影片輔佐，帶領玩家遨遊於繁雜的文字介紹中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製作球員卡蒐藏冊使玩家可以蒐集自己喜愛的球員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模擬時下流行的抽卡系統及偽課金要素，使玩家感到有趣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首頁以球隊點擊代替繁多的按鈕進入各球隊介紹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做了每張圖片的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preload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Prefetch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使球員卡解析度不用降低也可以有順暢體驗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94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>
            <a:extLst>
              <a:ext uri="{FF2B5EF4-FFF2-40B4-BE49-F238E27FC236}">
                <a16:creationId xmlns:a16="http://schemas.microsoft.com/office/drawing/2014/main" id="{703C6D69-673B-488E-9055-4B700B51585F}"/>
              </a:ext>
            </a:extLst>
          </p:cNvPr>
          <p:cNvSpPr>
            <a:spLocks noGrp="1"/>
          </p:cNvSpPr>
          <p:nvPr/>
        </p:nvSpPr>
        <p:spPr>
          <a:xfrm>
            <a:off x="1012012" y="262392"/>
            <a:ext cx="6172200" cy="77978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/>
              <a:t>實際分工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897F0C2-118E-499C-8BE6-8F9955A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32614"/>
              </p:ext>
            </p:extLst>
          </p:nvPr>
        </p:nvGraphicFramePr>
        <p:xfrm>
          <a:off x="1012012" y="2262219"/>
          <a:ext cx="9563224" cy="326453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781612">
                  <a:extLst>
                    <a:ext uri="{9D8B030D-6E8A-4147-A177-3AD203B41FA5}">
                      <a16:colId xmlns:a16="http://schemas.microsoft.com/office/drawing/2014/main" val="3663270480"/>
                    </a:ext>
                  </a:extLst>
                </a:gridCol>
                <a:gridCol w="4781612">
                  <a:extLst>
                    <a:ext uri="{9D8B030D-6E8A-4147-A177-3AD203B41FA5}">
                      <a16:colId xmlns:a16="http://schemas.microsoft.com/office/drawing/2014/main" val="3662904522"/>
                    </a:ext>
                  </a:extLst>
                </a:gridCol>
              </a:tblGrid>
              <a:tr h="7651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00857146</a:t>
                      </a:r>
                      <a:r>
                        <a:rPr lang="zh-TW" altLang="en-US" sz="3600" dirty="0"/>
                        <a:t>張哲瑋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00857103</a:t>
                      </a:r>
                      <a:r>
                        <a:rPr lang="zh-TW" altLang="en-US" sz="3600" dirty="0"/>
                        <a:t>洪偉倫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96143"/>
                  </a:ext>
                </a:extLst>
              </a:tr>
              <a:tr h="2307929">
                <a:tc>
                  <a:txBody>
                    <a:bodyPr/>
                    <a:lstStyle/>
                    <a:p>
                      <a:r>
                        <a:rPr lang="zh-TW" altLang="en-US" sz="2800" b="1" dirty="0">
                          <a:latin typeface="Century Gothic (本文)"/>
                        </a:rPr>
                        <a:t>網站架構設計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zh-TW" altLang="en-US" sz="2800" b="1" dirty="0">
                          <a:latin typeface="Century Gothic (本文)"/>
                        </a:rPr>
                        <a:t>網頁介面製作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en-US" altLang="zh-TW" sz="2800" b="1" dirty="0">
                          <a:latin typeface="Century Gothic (本文)"/>
                        </a:rPr>
                        <a:t>CSS</a:t>
                      </a:r>
                      <a:r>
                        <a:rPr lang="zh-TW" altLang="en-US" sz="2800" b="1" dirty="0">
                          <a:latin typeface="Century Gothic (本文)"/>
                        </a:rPr>
                        <a:t>設計調整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zh-TW" altLang="en-US" sz="2800" b="1" dirty="0">
                          <a:latin typeface="Century Gothic (本文)"/>
                        </a:rPr>
                        <a:t>動畫設計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r>
                        <a:rPr lang="en-US" altLang="zh-TW" sz="2800" b="1" dirty="0" err="1">
                          <a:latin typeface="Century Gothic (本文)"/>
                        </a:rPr>
                        <a:t>JS+Jquery</a:t>
                      </a:r>
                      <a:endParaRPr lang="en-US" altLang="zh-TW" sz="2800" b="1" dirty="0">
                        <a:latin typeface="Century Gothic (本文)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/>
                        <a:t>此</a:t>
                      </a:r>
                      <a:r>
                        <a:rPr lang="en-US" altLang="zh-TW" sz="2800" b="1" dirty="0"/>
                        <a:t>PPT</a:t>
                      </a:r>
                    </a:p>
                    <a:p>
                      <a:r>
                        <a:rPr lang="zh-TW" altLang="en-US" sz="2800" b="1" dirty="0"/>
                        <a:t>球員名人堂蒐集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球員精彩</a:t>
                      </a:r>
                      <a:r>
                        <a:rPr lang="en-US" altLang="zh-TW" sz="2800" b="1" dirty="0"/>
                        <a:t>Highlight</a:t>
                      </a:r>
                      <a:r>
                        <a:rPr lang="zh-TW" altLang="en-US" sz="2800" b="1" dirty="0"/>
                        <a:t>嵌入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球員名人堂介紹內容</a:t>
                      </a:r>
                      <a:endParaRPr lang="en-US" altLang="zh-TW" sz="2800" b="1" dirty="0"/>
                    </a:p>
                    <a:p>
                      <a:r>
                        <a:rPr lang="zh-TW" altLang="en-US" sz="2800" b="1" dirty="0"/>
                        <a:t>球員卡片蒐集</a:t>
                      </a:r>
                      <a:endParaRPr lang="en-US" altLang="zh-TW" sz="2800" b="1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78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1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F940FEE-6958-4771-8379-1551A091F069}"/>
              </a:ext>
            </a:extLst>
          </p:cNvPr>
          <p:cNvSpPr>
            <a:spLocks noGrp="1"/>
          </p:cNvSpPr>
          <p:nvPr/>
        </p:nvSpPr>
        <p:spPr>
          <a:xfrm>
            <a:off x="1099031" y="325596"/>
            <a:ext cx="6190456" cy="70433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/>
              <a:t>資料來源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1729E45-1966-47EB-BFA0-3644266CC616}"/>
              </a:ext>
            </a:extLst>
          </p:cNvPr>
          <p:cNvSpPr>
            <a:spLocks noGrp="1"/>
          </p:cNvSpPr>
          <p:nvPr/>
        </p:nvSpPr>
        <p:spPr>
          <a:xfrm>
            <a:off x="912625" y="1343891"/>
            <a:ext cx="10366750" cy="45365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en-US" altLang="zh-TW" sz="2800" dirty="0"/>
              <a:t>2kmtcentral : </a:t>
            </a:r>
            <a:r>
              <a:rPr lang="en-US" altLang="zh-TW" sz="2800" dirty="0">
                <a:hlinkClick r:id="rId2"/>
              </a:rPr>
              <a:t>https://2kmtcentral.com/</a:t>
            </a:r>
            <a:endParaRPr lang="en-US" altLang="zh-TW" sz="2800" dirty="0"/>
          </a:p>
          <a:p>
            <a:pPr>
              <a:buFont typeface="Wingdings" pitchFamily="2" charset="2"/>
              <a:buChar char="l"/>
            </a:pPr>
            <a:r>
              <a:rPr lang="en-US" altLang="zh-TW" sz="2800" dirty="0"/>
              <a:t>Google</a:t>
            </a:r>
            <a:r>
              <a:rPr lang="zh-TW" altLang="en-US" sz="2800" dirty="0"/>
              <a:t>大神</a:t>
            </a:r>
            <a:endParaRPr lang="en-US" altLang="zh-TW" sz="2800" dirty="0"/>
          </a:p>
          <a:p>
            <a:pPr>
              <a:buFont typeface="Wingdings" pitchFamily="2" charset="2"/>
              <a:buChar char="l"/>
            </a:pPr>
            <a:r>
              <a:rPr lang="en-US" altLang="zh-TW" sz="2800" dirty="0"/>
              <a:t>YouTube</a:t>
            </a:r>
          </a:p>
          <a:p>
            <a:pPr>
              <a:buFont typeface="Wingdings" pitchFamily="2" charset="2"/>
              <a:buChar char="l"/>
            </a:pPr>
            <a:r>
              <a:rPr lang="zh-TW" altLang="en-US" sz="2800" dirty="0"/>
              <a:t>維基百科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59355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288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Century Gothic (本文)</vt:lpstr>
      <vt:lpstr>SimHei</vt:lpstr>
      <vt:lpstr>微軟正黑體</vt:lpstr>
      <vt:lpstr>新細明體</vt:lpstr>
      <vt:lpstr>Arial</vt:lpstr>
      <vt:lpstr>Century Gothic</vt:lpstr>
      <vt:lpstr>Wingdings</vt:lpstr>
      <vt:lpstr>Wingdings 3</vt:lpstr>
      <vt:lpstr>離子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張哲瑋</dc:creator>
  <cp:lastModifiedBy>張哲瑋</cp:lastModifiedBy>
  <cp:revision>10</cp:revision>
  <dcterms:created xsi:type="dcterms:W3CDTF">2021-01-09T06:34:56Z</dcterms:created>
  <dcterms:modified xsi:type="dcterms:W3CDTF">2021-01-09T08:44:38Z</dcterms:modified>
</cp:coreProperties>
</file>