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36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29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5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0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85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2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5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9A9A-A73B-4B3F-831A-83EE5BD2A7B0}" type="datetimeFigureOut">
              <a:rPr lang="zh-TW" altLang="en-US" smtClean="0"/>
              <a:t>2022/6/14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90AE-070F-4E20-8259-556CDC6F25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8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附近學區搜尋</a:t>
            </a:r>
            <a:r>
              <a:rPr lang="en-US" altLang="zh-TW" smtClean="0"/>
              <a:t>App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第六組</a:t>
            </a:r>
            <a:endParaRPr lang="en-US" altLang="zh-TW" smtClean="0"/>
          </a:p>
          <a:p>
            <a:r>
              <a:rPr lang="en-US" altLang="zh-TW" smtClean="0"/>
              <a:t>109590036</a:t>
            </a:r>
            <a:r>
              <a:rPr lang="zh-TW" altLang="en-US"/>
              <a:t> </a:t>
            </a:r>
            <a:r>
              <a:rPr lang="zh-TW" altLang="en-US" smtClean="0"/>
              <a:t>朱佑安</a:t>
            </a:r>
            <a:endParaRPr lang="en-US" altLang="zh-TW" smtClean="0"/>
          </a:p>
          <a:p>
            <a:r>
              <a:rPr lang="en-US" altLang="zh-TW" smtClean="0"/>
              <a:t>109590006</a:t>
            </a:r>
            <a:r>
              <a:rPr lang="zh-TW" altLang="en-US" smtClean="0"/>
              <a:t> 楊士緯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8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技術介紹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把資料輸入進</a:t>
            </a:r>
            <a:r>
              <a:rPr lang="en-US" altLang="zh-TW" smtClean="0"/>
              <a:t>Room</a:t>
            </a:r>
            <a:r>
              <a:rPr lang="zh-TW" altLang="en-US" smtClean="0"/>
              <a:t>資料庫</a:t>
            </a:r>
            <a:endParaRPr lang="en-US" altLang="zh-TW" smtClean="0"/>
          </a:p>
          <a:p>
            <a:r>
              <a:rPr lang="zh-TW" altLang="en-US" smtClean="0"/>
              <a:t>從</a:t>
            </a:r>
            <a:r>
              <a:rPr lang="en-US" altLang="zh-TW" smtClean="0"/>
              <a:t>Room</a:t>
            </a:r>
            <a:r>
              <a:rPr lang="zh-TW" altLang="en-US" smtClean="0"/>
              <a:t>載入</a:t>
            </a:r>
            <a:r>
              <a:rPr lang="en-US" altLang="zh-TW" smtClean="0"/>
              <a:t>Marker</a:t>
            </a:r>
            <a:r>
              <a:rPr lang="zh-TW" altLang="en-US" smtClean="0"/>
              <a:t>的資料</a:t>
            </a:r>
            <a:endParaRPr lang="en-US" altLang="zh-TW" smtClean="0"/>
          </a:p>
          <a:p>
            <a:r>
              <a:rPr lang="zh-TW" altLang="en-US"/>
              <a:t>在</a:t>
            </a:r>
            <a:r>
              <a:rPr lang="zh-TW" altLang="en-US"/>
              <a:t>地圖</a:t>
            </a:r>
            <a:r>
              <a:rPr lang="zh-TW" altLang="en-US" smtClean="0"/>
              <a:t>上把</a:t>
            </a:r>
            <a:r>
              <a:rPr lang="en-US" altLang="zh-TW" smtClean="0"/>
              <a:t>Marker</a:t>
            </a:r>
            <a:r>
              <a:rPr lang="zh-TW" altLang="en-US" smtClean="0"/>
              <a:t>呈現出來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41" y="845776"/>
            <a:ext cx="2724150" cy="119062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5372100" y="1479126"/>
            <a:ext cx="1714500" cy="611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62" y="2261644"/>
            <a:ext cx="6286500" cy="188595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5372100" y="2550931"/>
            <a:ext cx="463062" cy="110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02" y="4829908"/>
            <a:ext cx="6829425" cy="1228725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 flipH="1">
            <a:off x="2338754" y="3427788"/>
            <a:ext cx="2931" cy="1283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6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技術</a:t>
            </a:r>
            <a:r>
              <a:rPr lang="zh-TW" altLang="en-US" smtClean="0"/>
              <a:t>介紹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LocationListener </a:t>
            </a:r>
          </a:p>
          <a:p>
            <a:r>
              <a:rPr lang="zh-TW" altLang="en-US" smtClean="0"/>
              <a:t>可以找出目前的位置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65125"/>
            <a:ext cx="75819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技術介紹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索取</a:t>
            </a:r>
            <a:r>
              <a:rPr lang="zh-TW" altLang="en-US" smtClean="0"/>
              <a:t>定位</a:t>
            </a:r>
            <a:r>
              <a:rPr lang="zh-TW" altLang="en-US" smtClean="0"/>
              <a:t>權限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2688"/>
            <a:ext cx="62388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實際</a:t>
            </a:r>
            <a:r>
              <a:rPr lang="en-US" altLang="zh-TW" smtClean="0"/>
              <a:t>Demo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29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動機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想做一個附近學區搜尋</a:t>
            </a:r>
            <a:r>
              <a:rPr lang="en-US" altLang="zh-TW" smtClean="0"/>
              <a:t>App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3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Activity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0293"/>
            <a:ext cx="6468208" cy="4326670"/>
          </a:xfrm>
        </p:spPr>
        <p:txBody>
          <a:bodyPr/>
          <a:lstStyle/>
          <a:p>
            <a:r>
              <a:rPr lang="en-US" altLang="zh-TW" smtClean="0"/>
              <a:t>Activity </a:t>
            </a:r>
            <a:r>
              <a:rPr lang="zh-TW" altLang="en-US"/>
              <a:t>有</a:t>
            </a:r>
            <a:r>
              <a:rPr lang="zh-TW" altLang="en-US" smtClean="0"/>
              <a:t>三個</a:t>
            </a:r>
            <a:endParaRPr lang="en-US" altLang="zh-TW" smtClean="0"/>
          </a:p>
          <a:p>
            <a:r>
              <a:rPr lang="zh-TW" altLang="en-US" smtClean="0"/>
              <a:t>圖</a:t>
            </a:r>
            <a:r>
              <a:rPr lang="en-US" altLang="zh-TW" smtClean="0"/>
              <a:t>(</a:t>
            </a:r>
            <a:r>
              <a:rPr lang="zh-TW" altLang="en-US" smtClean="0"/>
              <a:t>一</a:t>
            </a:r>
            <a:r>
              <a:rPr lang="en-US" altLang="zh-TW" smtClean="0"/>
              <a:t>)</a:t>
            </a:r>
            <a:r>
              <a:rPr lang="zh-TW" altLang="en-US" smtClean="0"/>
              <a:t>是地圖搜尋</a:t>
            </a:r>
            <a:endParaRPr lang="en-US" altLang="zh-TW" smtClean="0"/>
          </a:p>
          <a:p>
            <a:r>
              <a:rPr lang="zh-TW" altLang="en-US" smtClean="0"/>
              <a:t>圖</a:t>
            </a:r>
            <a:r>
              <a:rPr lang="en-US" altLang="zh-TW" smtClean="0"/>
              <a:t>(</a:t>
            </a:r>
            <a:r>
              <a:rPr lang="zh-TW" altLang="en-US" smtClean="0"/>
              <a:t>二</a:t>
            </a:r>
            <a:r>
              <a:rPr lang="en-US" altLang="zh-TW" smtClean="0"/>
              <a:t>)</a:t>
            </a:r>
            <a:r>
              <a:rPr lang="zh-TW" altLang="en-US" smtClean="0"/>
              <a:t>是學校詳細資料</a:t>
            </a:r>
            <a:endParaRPr lang="en-US" altLang="zh-TW" smtClean="0"/>
          </a:p>
          <a:p>
            <a:r>
              <a:rPr lang="zh-TW" altLang="en-US" smtClean="0"/>
              <a:t>圖</a:t>
            </a:r>
            <a:r>
              <a:rPr lang="en-US" altLang="zh-TW" smtClean="0"/>
              <a:t>(</a:t>
            </a:r>
            <a:r>
              <a:rPr lang="zh-TW" altLang="en-US" smtClean="0"/>
              <a:t>三</a:t>
            </a:r>
            <a:r>
              <a:rPr lang="en-US" altLang="zh-TW" smtClean="0"/>
              <a:t>)</a:t>
            </a:r>
            <a:r>
              <a:rPr lang="zh-TW" altLang="en-US" smtClean="0"/>
              <a:t>是新增學校資料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611" y="2013438"/>
            <a:ext cx="2207797" cy="45159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757" y="1974223"/>
            <a:ext cx="2236910" cy="45551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098" y="1974224"/>
            <a:ext cx="2263862" cy="45551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879343" y="1585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圖一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293405" y="1583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圖二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0707469" y="1580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圖三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3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Activity1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上方的拉動條可以選擇定位範圍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81" y="1278424"/>
            <a:ext cx="2431073" cy="48985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208" y="1278424"/>
            <a:ext cx="2405533" cy="489854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159135" y="1690688"/>
            <a:ext cx="1545249" cy="9935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>
            <a:off x="8853854" y="3727694"/>
            <a:ext cx="7363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GUI</a:t>
            </a:r>
            <a:r>
              <a:rPr lang="zh-TW" altLang="en-US" smtClean="0"/>
              <a:t> 的 </a:t>
            </a:r>
            <a:r>
              <a:rPr lang="en-US" altLang="zh-TW" smtClean="0"/>
              <a:t>Activity1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按下上方的按鈕開始定位搜尋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692" y="1388390"/>
            <a:ext cx="2405533" cy="48985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299" y="1388390"/>
            <a:ext cx="2438253" cy="489854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6567855" y="1951892"/>
            <a:ext cx="641837" cy="6418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6" idx="1"/>
          </p:cNvCxnSpPr>
          <p:nvPr/>
        </p:nvCxnSpPr>
        <p:spPr>
          <a:xfrm>
            <a:off x="8973388" y="3837660"/>
            <a:ext cx="66791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8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GUI</a:t>
            </a:r>
            <a:r>
              <a:rPr lang="zh-TW" altLang="en-US" smtClean="0"/>
              <a:t> 的 </a:t>
            </a:r>
            <a:r>
              <a:rPr lang="en-US" altLang="zh-TW" smtClean="0"/>
              <a:t>Activity2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按下地圖上的標記</a:t>
            </a:r>
            <a:endParaRPr lang="en-US" altLang="zh-TW" smtClean="0"/>
          </a:p>
          <a:p>
            <a:r>
              <a:rPr lang="zh-TW" altLang="en-US" smtClean="0"/>
              <a:t>會跑出學校詳情資料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82" y="1490477"/>
            <a:ext cx="2416418" cy="4898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622" y="1490477"/>
            <a:ext cx="2438253" cy="489854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666892" y="3402623"/>
            <a:ext cx="457200" cy="4484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8352875" y="3626827"/>
            <a:ext cx="104170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2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GUI</a:t>
            </a:r>
            <a:r>
              <a:rPr lang="zh-TW" altLang="en-US" smtClean="0"/>
              <a:t> 的 </a:t>
            </a:r>
            <a:r>
              <a:rPr lang="en-US" altLang="zh-TW" smtClean="0"/>
              <a:t>Activity3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按右下的</a:t>
            </a:r>
            <a:r>
              <a:rPr lang="en-US" altLang="zh-TW" smtClean="0"/>
              <a:t>add</a:t>
            </a:r>
            <a:r>
              <a:rPr lang="zh-TW" altLang="en-US" smtClean="0"/>
              <a:t>按鈕可以新增學校資料</a:t>
            </a:r>
            <a:endParaRPr lang="en-US" altLang="zh-TW" smtClean="0"/>
          </a:p>
          <a:p>
            <a:r>
              <a:rPr lang="zh-TW" altLang="en-US" smtClean="0"/>
              <a:t>按下</a:t>
            </a:r>
            <a:r>
              <a:rPr lang="en-US" altLang="zh-TW" smtClean="0"/>
              <a:t>save</a:t>
            </a:r>
            <a:r>
              <a:rPr lang="zh-TW" altLang="en-US" smtClean="0"/>
              <a:t>鍵會新增資料進資料庫</a:t>
            </a:r>
            <a:endParaRPr lang="en-US" altLang="zh-TW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96" y="1582615"/>
            <a:ext cx="2244372" cy="4515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57" y="1582615"/>
            <a:ext cx="2207797" cy="4515949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203223" y="5213838"/>
            <a:ext cx="683670" cy="6682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3"/>
            <a:endCxn id="5" idx="1"/>
          </p:cNvCxnSpPr>
          <p:nvPr/>
        </p:nvCxnSpPr>
        <p:spPr>
          <a:xfrm>
            <a:off x="8968154" y="3840590"/>
            <a:ext cx="8267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0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資源介紹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跟</a:t>
            </a:r>
            <a:r>
              <a:rPr lang="en-US" altLang="zh-TW" smtClean="0"/>
              <a:t>Google</a:t>
            </a:r>
            <a:r>
              <a:rPr lang="zh-TW" altLang="en-US" smtClean="0"/>
              <a:t>借用衛星地圖</a:t>
            </a:r>
            <a:endParaRPr lang="en-US" altLang="zh-TW" smtClean="0"/>
          </a:p>
          <a:p>
            <a:r>
              <a:rPr lang="zh-TW" altLang="en-US" smtClean="0"/>
              <a:t>要先去</a:t>
            </a:r>
            <a:r>
              <a:rPr lang="en-US" altLang="zh-TW" smtClean="0"/>
              <a:t>Google api </a:t>
            </a:r>
            <a:r>
              <a:rPr lang="zh-TW" altLang="en-US" smtClean="0"/>
              <a:t>申請 </a:t>
            </a:r>
            <a:r>
              <a:rPr lang="en-US" altLang="zh-TW" smtClean="0"/>
              <a:t>key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技術介紹 的 專題架構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Db</a:t>
            </a:r>
            <a:r>
              <a:rPr lang="zh-TW" altLang="en-US" smtClean="0"/>
              <a:t>用來處理資料庫</a:t>
            </a:r>
            <a:endParaRPr lang="en-US" altLang="zh-TW" smtClean="0"/>
          </a:p>
          <a:p>
            <a:r>
              <a:rPr lang="en-US" altLang="zh-TW" smtClean="0"/>
              <a:t>activity_add </a:t>
            </a:r>
            <a:r>
              <a:rPr lang="zh-TW" altLang="en-US"/>
              <a:t>可以</a:t>
            </a:r>
            <a:r>
              <a:rPr lang="zh-TW" altLang="en-US" smtClean="0"/>
              <a:t>新增資料</a:t>
            </a:r>
            <a:endParaRPr lang="en-US" altLang="zh-TW" smtClean="0"/>
          </a:p>
          <a:p>
            <a:r>
              <a:rPr lang="en-US" altLang="zh-TW" smtClean="0"/>
              <a:t>activity_detail </a:t>
            </a:r>
            <a:r>
              <a:rPr lang="zh-TW" altLang="en-US" smtClean="0"/>
              <a:t>顯示詳細資料</a:t>
            </a:r>
            <a:endParaRPr lang="en-US" altLang="zh-TW" smtClean="0"/>
          </a:p>
          <a:p>
            <a:r>
              <a:rPr lang="en-US" altLang="zh-TW" smtClean="0"/>
              <a:t>Activity_main </a:t>
            </a:r>
            <a:r>
              <a:rPr lang="zh-TW" altLang="en-US" smtClean="0"/>
              <a:t>顯示地圖</a:t>
            </a:r>
            <a:endParaRPr lang="en-US" altLang="zh-TW" smtClean="0"/>
          </a:p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38" y="1825625"/>
            <a:ext cx="2809875" cy="1933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38" y="4324349"/>
            <a:ext cx="2038350" cy="94297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4387362" y="1978269"/>
            <a:ext cx="2004646" cy="87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756638" y="3842238"/>
            <a:ext cx="1459524" cy="9847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6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179</Words>
  <Application>Microsoft Office PowerPoint</Application>
  <PresentationFormat>寬螢幕</PresentationFormat>
  <Paragraphs>43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附近學區搜尋App</vt:lpstr>
      <vt:lpstr>動機</vt:lpstr>
      <vt:lpstr>Activity</vt:lpstr>
      <vt:lpstr>Activity1</vt:lpstr>
      <vt:lpstr>GUI 的 Activity1</vt:lpstr>
      <vt:lpstr>GUI 的 Activity2</vt:lpstr>
      <vt:lpstr>GUI 的 Activity3</vt:lpstr>
      <vt:lpstr>資源介紹</vt:lpstr>
      <vt:lpstr>技術介紹 的 專題架構</vt:lpstr>
      <vt:lpstr>技術介紹</vt:lpstr>
      <vt:lpstr>技術介紹</vt:lpstr>
      <vt:lpstr>技術介紹</vt:lpstr>
      <vt:lpstr>程式碼</vt:lpstr>
      <vt:lpstr>實際Demo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住宅附近學區App</dc:title>
  <dc:creator>朱佑安</dc:creator>
  <cp:lastModifiedBy>朱佑安</cp:lastModifiedBy>
  <cp:revision>16</cp:revision>
  <dcterms:created xsi:type="dcterms:W3CDTF">2022-06-14T07:55:48Z</dcterms:created>
  <dcterms:modified xsi:type="dcterms:W3CDTF">2022-06-14T09:44:14Z</dcterms:modified>
</cp:coreProperties>
</file>