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9" r:id="rId2"/>
    <p:sldId id="297" r:id="rId3"/>
    <p:sldId id="335" r:id="rId4"/>
    <p:sldId id="397" r:id="rId5"/>
    <p:sldId id="314" r:id="rId6"/>
    <p:sldId id="319" r:id="rId7"/>
    <p:sldId id="323" r:id="rId8"/>
    <p:sldId id="320" r:id="rId9"/>
    <p:sldId id="257" r:id="rId10"/>
    <p:sldId id="269" r:id="rId11"/>
    <p:sldId id="300" r:id="rId12"/>
    <p:sldId id="340" r:id="rId13"/>
    <p:sldId id="341" r:id="rId14"/>
    <p:sldId id="267" r:id="rId15"/>
    <p:sldId id="311" r:id="rId16"/>
    <p:sldId id="326" r:id="rId17"/>
    <p:sldId id="287" r:id="rId18"/>
    <p:sldId id="298" r:id="rId19"/>
    <p:sldId id="336" r:id="rId20"/>
    <p:sldId id="351" r:id="rId21"/>
    <p:sldId id="354" r:id="rId22"/>
    <p:sldId id="398" r:id="rId23"/>
    <p:sldId id="355" r:id="rId24"/>
    <p:sldId id="400" r:id="rId25"/>
    <p:sldId id="399" r:id="rId26"/>
    <p:sldId id="333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20"/>
    <a:srgbClr val="FF3399"/>
    <a:srgbClr val="33CC33"/>
    <a:srgbClr val="FF0000"/>
    <a:srgbClr val="FFFF00"/>
    <a:srgbClr val="CC00CC"/>
    <a:srgbClr val="99FF33"/>
    <a:srgbClr val="CCFF33"/>
    <a:srgbClr val="33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177" autoAdjust="0"/>
  </p:normalViewPr>
  <p:slideViewPr>
    <p:cSldViewPr>
      <p:cViewPr>
        <p:scale>
          <a:sx n="100" d="100"/>
          <a:sy n="100" d="100"/>
        </p:scale>
        <p:origin x="-1356" y="-372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13763F-361F-4142-98F5-CC9C8B57A6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89D93-E141-410D-90E9-3EFDB9F01A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663A5-A8AF-412D-82D7-0A33A3FCDD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9F1E5-FAAA-46B8-A54D-5627B4B4A0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0B3C8-14BD-4D81-82F5-51D9498BCB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5D574-A882-4B83-8CD9-67C898E645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836A7-75B9-4325-B71E-373E57B58C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C0FD-82A0-428B-A5E8-6D223C71D7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6CA6C-60E1-42E7-AD48-7449FA56BE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15E3F-4DB5-4B59-827B-D919E54A1E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AEDA2-CE9C-4F7F-B008-2A44D4136C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009CA2-772F-4C30-BCC8-DE42573636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5253038"/>
            <a:ext cx="9144000" cy="16049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1026" name="AutoShape 2" descr="data:image/jpeg;base64,/9j/4AAQSkZJRgABAQAAAQABAAD/2wBDAAgGBgcGBQgHBwcJCQgKDBQNDAsLDBkSEw8UHRofHh0aHBwgJC4nICIsIxwcKDcpLDAxNDQ0Hyc5PTgyPC4zNDL/2wBDAQkJCQwLDBgNDRgyIRwhMjIyMjIyMjIyMjIyMjIyMjIyMjIyMjIyMjIyMjIyMjIyMjIyMjIyMjIyMjIyMjIyMjL/wAARCAKh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wOijtRQAo4oNJRjIoAKUdKMUCgBaKKBQAHpQKKKAFpKKKACkPWlooQgoopO1AxeKKAeKKAClpKKACiiigAooooAQ0mKdSc0CAHFLmkI5oxTAWm04UUkMMYopD0pKYhcil4ptFIYvekoooAO9FFLimISlFJilAxSGLRSGkxQAvrSdqKBQAUdqKKACikyKWgAooo7igAopKKAFopKWgBCM0vSjOKQnNAC0UCigAoopKACiiigAooooAUUUuKSgApQaQc0uMUAGaWm80ooAWigdc0UABoopDQAtFFFACdKM0Hk0YoAWkxwKWihAIBS0UUAFFBOKKACiiigAooooAKM4opCM0AGaXNJijAoAWiiigBM5oxR0FL1FADaBzS4paAG0uKCOaWgBMUtFJmgAzS00dadQAhFHSlpMZoAQ0UUUAFJnJpaKADFFFFACGlpKXGaADNFJiloASgUYpaACjFBOKKACiiigBKWig9KAEooFFABzRRRQApJxSA0tKRxQADrQaB1oNACcUopcUnegBaKKKAA9KTtS0UCCiikJoAWigUmaBhmlpMUZoAAaWjFFDAQ0CgijmjoIWkzS0nGKAFopAaWgYUUUUAFHeij+KgAopMZNLQAUUmaWgAooooAKKO9FACZoxRiloENpQSaMUYoAWiiigYmKSlJ5pOaACilxSUAFIaWigAo70UUAFFFFAB2ooooAKKKKACilApO9ABRRzRjigBB0pTSUUAFFFFAD8Uh6UlKelAB3opO1FADqKbSjpQAtFFIKAFooHSkPSmIDRSdaUCgBaTvS0UgAUg6UtA6UDCkNLSmgBKKKKBBSAUtFADaUkdqWigYdqKKKACiiigAHWijrSigBtLR9KKAA0UtJQAUde9LSDrQAUUtJQIKKKKYBR3pO9LxSAKKKKBh2ptOoPSgBtBoxSnpQAlFFOFADaKdTaACil7UmKACijGKKAHCkoHSloAKbTqbQAUlLQaAA0UlFAC0UUDrQAYpRxRmgmgAPNAoBo70ALR+FFFACAc0vWiigAxiiiigAoHWijNABQelHakyKYgJ4pe1BxijtSGIaBxS0UAFGaWmkc0CFooooGFB6UGigAoopaAEo7UD7xpe1MQgpaQcUtABiiiigYUUDrRQAUlLSUCCiijtQAUUUUAFFFFAB+FFFFABSEZpaKQxMc0tFFABSYpaKACkyDS9qTFAAe1LSD3pe4oASloxzRQAZptLjmjHFACUUuKSgBKKWigAoo7UUIQUUUHigYd6XOKTvRQAvWlHOaQHFAOM0ALRSZpaACiiigAoooHWgBM0YoApaBB2xRRQTigYUUUUAFFFFAgpaSgHNAwxRS0hoAKKKXFMQ0dadSYopDF60o6UnSjNAIWg0lFMLBRRRQIKbmnYpKACg0UUAFFHeigAooooAM0ZoxSUAKaOlJijpSAXrRRRQMTNGaWkxQAZpTSYpTQAnWl70gpaAA5pM0vekxmgBaKKTNAhT0ptLmkoGFFGaKACkPSjNHWgB3YUh60Z4FBoADQOoFFFABQKXtSDvQIKXNLijFAxuaM0ppKBC80Z5oyRSUAOpM0vam96EA6iikP1oGLRSClpiCgd6PxopDCl6U0dKUdKADNFB6UlAhe9LSUUALSd6AeaXvQMAaXg9BSCnYoGhMUU/jNNbtTBjTRSnrSd6CQFGKO1JSAKKP4aKYBRRRQACjFKKKQxM0UUUCFxSEUUUDCiiigAooHWigAoNIDzQaAF7UUdqKACikJoz7UALTRTqbQAUGig0IBM0UUUALRQO9HPrQAGijGaXFACU6iigAooooAB0ooooAKKKO9ABRRRQADpRQBRQAUUHpR2oAKKKKYgooo70AFGKKWkMTFAoNAoEBooNFMApRQOlAoAXrT8YpAKeBigpDSMimsKeaRhTYEZopT1pPWpEFFFFAAelJQehopiAUUUUAKKKBRSGJRRRTEFFFFIYtJRRQAg60tHem4oAdRSDrS+lABRRRQAh60o6UhFJQA6jFFNoAU9KSg9KBQAUUUUAAoxSgYpTQA0U7NJijFAC0UUnegBaKKOtABRmjtR2oABQaBRQAUUUtACZpOcU7FJQIO1FHUUYzQAUUvekNAwooopiEzSjpRijFAAKWkozSAWikzS0wAUopB1NOAoAcKeBxSKKkAqkihu3NNIqQjFMahoCIjBpvenHrTakQUUUmaQgPSjoKKKYBRiigigBaKB6UlIAooopgFFFFIYh60Clo70AFFFJuNAC0UhPFKDQAE4opDRkUALSZpOpooAXNJS4pKACiiigAooxRQA6iiigAooooAKKKQk0ALSYpaWgBKBRS0AJRS0mOaAFopKM0ALR1FJ05oPrQAYwKKKKYhaQ0tIaBhS0lFAhaKSlpDEooPag0xBS4xSUuc0gDvTxTO9SpzTQx6ipQvFIoqUDitooZGVqNhxVgjIqFxSkhXICfaozUjCozWbAMCkxS0UhCHgUUp6UlACiikopAL3oxSZozTAWkpe1JSGFGaKCKACikJpRQAUmKWkzQAYoFGaSgBTSUuaBzQAg64opelIKAFzxSYNHNHNAC4xSZpc5FJigBKKXFFABk0oNJilxigBaKO1FABzSYNLS0AJiloooAKTsKX0ooATnNL3oooASilxmimIBSf40tFIYhopePWimISiloxQAnejHvS4ooAKKKPSgApMUtFABSd6WigBR1qaMVCOtWIxTiMnReKlC8U2MVYVOK6YoCFlxUEgq464FV5BSmhFJxUeOamcc1F3rnYDaM+1FFIAo5oopDCiiimISilpKAFpPxpcUm0UhgKD1FLSGgAIopBS0AFNp1J60AIOtLgUtFACEUfjS0hFACUmfSlpKAFooooAKKSigBaKSigB4oPIoooAB6UtJS0AFFFFABSCloxQIKKKKYAKWkpaAE70UtFACUUYoxQAUGjFL3oASilooASilooASilooASilooASlHWkxk5pe9ADl61YiFQL1q5AuetXAC1ElWAvFMiUYqwEGK7IxJuQOvBqrMK0HTrVOdcUpIEZ7jmq56mrUo5NVm61yTKG0lLRUAJRRiigYppO9FFABRilHSigQlJS0UhhSGlooASil70lAB0ooooAD0ptLSUAFFKKDQAlFFA60AJijFLmjNACUUUooASil4ooAdiloo7UAFFFFMQUUUUAFAFFAHWgAxS9qM0UABpBS0UAHeiiigAHSjtRmjr1oAKKKKADvQaAKOlAAOtFHSigA7UUdqKACkNLRQMBR1opR1oAfH1q/AM1SiHNaVsvtW9JEsuQpxVkLxTYU46VZ2cV2xRJVcetU51xWlIvFUZ1pSWgGXN1qo45q5OOTVNutcFTctDKSloqEMMcUUvakpAIaKKKdgFpKUDIoxRYBKKKKLAFFBoqQCiiigApKWkoAKQ9KXFFACCjNKBQRQAnU0lOAwaTuaADFIKdTcUAFFLigjFACUUUUtQH0UUUwCiikJoELRRRTAKM0UUAApaSjJoAWjvSUUAGaOlFFMYUoNJQOtIBaKXHFJQAUUUUAFFFFNAL2pKXtSdRQAHiiiiiwBSjrSUoHNICeEZatW1Ws23HzVs2icZrroIhl6FeOlWtny02JflqfZxXckRcqSLwaoXC8VrSKcVnXC9ama0GmYs/WqL1o3A5rPk+9ivPqrUtEVFLigj0rEoO1A5pOaU+1AAaQ0UuKYCUlKetGKAAUmKWipEIeBQOtLRigBKKKMUgDvRRRQMKSloNACUUvajFACUUGihAA5oopaAEpDS0UANIxRTiM96KACjJoFL2oAO1GM0lL6UCCjvRRQMKKKKBBRS0lMApaQdaXNABRRRQAgoHWlooGL2pKSnHpTASiiimAUUUUmAUUUUIAooopgHenDrTacnWl1AuWw+at2zTIFYtouWrobJK78OjObL0aYWp9vy0qJwKlCcdK7UjMqSLis65XrWvKnArOuVxmpmtBowbkfNWZIPmrVuh8xrLl+9XnVkaIh7Gndqb60ZGOtcyKCkpetGKYxKcTnpSEEUlSwDpSiikpgGOKM0UcUgCiiigAo7gUUUCCkpaKTASiiigYUdxRRQAHrR2oooAKKOKKACkIpaSgAxRRRSEA6UUdqKaGLRSYpaFsIKKKKBhRRRQIO1FFFMAoopc0XGFFIaM0CF7UUdqKADHeigdKKAENLSUYpjClpMUtDAOopKUUUIAopKKYC09PvUwVJEPmpdRGnZrlq6Syj+XNYNgnIrp7JBsr1cOtDGbLSLwKfjinBcClxXTYkhkXIrOul4Nazjis66XjpSktAOdu1wTWPN1Nbd4OTWLMPmNeZXRstiuKSnZpvFcpYo606mjrTqBCEZoxS0UwAdKbTqbxmgBKKKUgUhiUGjj0o+opCEpRRx6UU2MKSilpCCikpaQwNJSmkpiClpKWkAlHrR2ooQBRRR1oGFFG33ooASgDiijOB0oAXtRSdqBQAvejpSUZ5oAWikzyRS0AFFFFMQUUUd6QBQOtFFMBaKT1pc0AHaiikoAWigUhoAWkozRQgClpKKGAvakpe1JTQxRU0Q+YVCOtWIBlxThrIRt6auSK6i0TCVz+mR5IrqLZMLXs0Foc89yQD5aMVIVwKQDJrYBrLlaoXa8dK0yvFU7pODQ1oI5a9XBNYk33jW/fr8xrBnHzGvMxCNolM+tJS0lcJoKBS9aTNH400A6ikFL3piEPXrSAZpcc5pRxQMbQemaXFIPSpsISlxS4oPFAxtFL1pKBCYpaM0gNABS0UnSgBaSloNACUUUYoAKKKKACijFB4FAC59qKQ8UUgE4oPSm9qXtQMXtRR2ooAKMUUUAHelpKKAFopKKAFooooAKB1xRRTQBRRQKBBRRS4pAIKDS0h60AFFFFMAooooAKAcUUUAL3zVq3Hziqq9qv2a5k4rSkryE2dLpSHgV00C/JWDpUZyK6OJMLXt0lZHO3dgw4pgHNSsMU2qYIMc1Uul61dUVBcLlTVdAOVv15Nc/cjDYrpdQT5jXN3Q+c152JRpFmeeDSU5utN7V5xsFKelJRTAM4pQSaAaXNACg+tFNpKBCk8GgDvTqDQAUhpCTRn1pAJ0opc0h60DCjFFFABRSUvakIKKDRQAUUUUAFFFFABQaKQnmgBcUUZopAR0v8NJQR70DFopKUUAGeaXvSHtQDQAtFJmloAWkoooABS0lLQAUhHPFLRQgCjFFFMAozSH7tApALRQe1HegAo9RSHrQOtMBaB0pKB0pALR2ozSZpgOUHIrUsV/eCs1BkitnT1ywrow6vIiR1elR/KDW6o4rK0tAEHFbQX5a9qPwnP1ImHFMA6VKabSKFUDtUM65BqcDimzD5apbEs5fUk+auYu1+Y11upL1rlb0YY1w4lGkdjLfqaZT2pnevLubhRR3oouAUoGaB0NGcGgBKWkPWimA+k/hpabjFAgIoIxRn2o6mlcBKKUikpjCigdaKACijtSUmAtJS0UhBRRQOtABRRRQAUYzRRQAYooooGR96U9KSlJpAIBzSjikBxSk0ABpPwo5ooAKdTaXNAC4FFIDS0ABopDS5oAOaKKKACjtRSZoAXFGMUHpSZoAXNFJ1Ipc0AFFJmjNADj0pBSZozQAtJ3ozS9aaAliGWFb2nJ84rDgHzCuj0tMuvFduFjqRM67TUwgrUx8tU9PT5Pwq83TAr1VojmW5CRTcU9qb3pFocoHSklA209RSuuVqkyWc3qS8GuTvV+Y12OpLwa5K/HJrlxC0LgYr8GoxUkn3qiryHudAtHbpSZpakBRxQTk0lHei4BS4460ZozTuIdSZ5ozSGi4DqTNJk0oosOwGm0pPNIaAAdaKKWi4CdqOtFFIAooBooEFHelHFIaACjNGaOKACiijpQAHrRQaKAI6KKKQxRQRR0pM5oAKKKOlAAKKBRSAd2pAaTPFKOtMANApaQmgBc0lIaMUAGaB1oooAcelNoooABRRR3zQAUUdaAMmgAooooAKctNpVzmhbgXLZfmFdRpMeWBrnLRfmFdZpKfMOK9LCoxmdVZLhPwq0RUdqmI6lcV6RjEgI5oxTiOM0lSWOUU9h8tNFSsOKaEzn9SXINcffjBNdtqQ6iuO1BfmasK60HA5+XqagzU8w5NQ148tzoQlLSUuRUsYUUfSigAoopcUhB60maWjFACUuc9aTFKMZqhgaSlPWkzQAUUYpcUmAlBoooQCCloHWlPFJiCkozRQAUUCigYUEmjPtRQIKKM0UAR0UlFIYUtJSigBKUc0HpQeKAAUd6KMc0gCl6Uh6UnamA7NJSUUALSjvSHrQKAEpaKOxoAKO1JS0AFFFFAC4pO9FFABRQKMUAFPUc0ypE60JajNKyX5hXYaPHkiuUsVywrtNHj4FexhY6HNUOlt1wlK/WnxjCU1x1rsZnEhPSmgU4iipLQ5RzU2Miol61OBxTQnsY2opwTXGakvLV3Goj5TXGamvLfSsq2wQOYn4Y1XI96szjk1XIrxanxHSthKKKKgAopaSgApRRj6UlAC0gNLSUAOzSE0dqKAExml6UUhqhjsj1ptFLSYCUdKWk470hC0maU4pKACjvSik70AFLSUUAFFHaigAooooAipe1FIBxSGFFGPejrQAtFJS0AAHNFAooAKD0opKEAvaijtQetABQKKKAEpaO1JQAveikooQBR3paKAEpaSlpAFFJRimAtSxDJFRdqngHIpx+IDb05eRXbaRH0rjtNXLiu50lele1h1oc0zcRcLUL9as7flqu4610smGxFRjinEcUmDUlipU4HAqFasL0FMl7GbqC8GuL1VcMwrur9fkNcVqq8n6VFRe6KByVxwxqoauXX3zVP1rxKnxHUtgooPSg9BWYBSGlooAKSlooGAoo9aO1MAooopgHelxSUuaADFA6UZoHSkxBSUuPekpDAdaU0CgkZpoQlHelpPWkAtJQKKAFoNJQaACig0UARUvakozxUsYUUUUwFzSd6KMUAFL2pMUtABSGlooAKKWkoAKKM4o75oAO1FHakxQAtFFFABRR3ooAKBRRQAlL2opM8UAOqeAZYVB2q1bD5hVU17wPY6PS1+Za7vSo/lFcXpKcrXe6YnyCvdor3TkqbmgwwtVmHBq1KPlqs4rQIkVHUUd6OhpFjl6irEfFQoKsxjpQS9infLlTXF6uoG6u6vF+Q1xOsj7xon8JMdzirsYY1Sq9ecOao14db4jqWwUUZorIYUUUd6ADvRRj5qMUxiYpe1FFIA7UUUYqgCjFFKKTATFLRS4pAJ2pKKKaAM0UUUAFFFLikAlJilopgFGaM8UUhC7sUUYooAhpccUlLmkMQjilo60UAFJS0lABmiiloAKKKKACiiigAIooopAHaiiimAUUDpRQAUUUUAFFFFABSEUtFAC9quWn3lqnV6y++K0o/EJ7HX6Og3KcV3emphBXF6Mmdtd3p6fuxn0r3YL3Tjm9SaWqb9elXJetVWzTKRFQRTgvNBzigsVeoqzHwRiq69qsxc4oJexHdg7K4vWh96u4uh8n4Vxmtr8rU5L3SFucDej52qhWhfDDtWfXhVviOtbCUCiishi0UUd6ADvR1oooABzRRnFGaoYUppKWlcAx0oxignkUuaAEpc8UU3tQgFHWlI4pAKU9KAEHFB5oHXml4oEJ3pAeaD1opDFpKCaKADtRRS8DrQAm6incUUCIeKKSlJ4pDCikooAX0ooooAKKBRnigAoo7UUAFFFFABRRQKACjFAp1ADaKKKACiiigAooooAKKKKAFrQsR861nCtPTx+9WtaHxilsdzoiA7c13VkuI643Q0+7Xb2q4jH0r3Y6I4pPUjm6ntVVuTVubliKrAfNxQaIRYyRmhoyAOKuwwbkziiaEhTSuLmVygoIxVqLqKgK4arEONwpjewtwMp+Fcbrija1dtOPk/CuM11cIx9qb2M1ozzu/++1Zp61pah/rDWbivDr/GdkdgooxRWIwpaKKADNFJS0AJRS0U7jCiiigAooooAB1pRSUtMAzQOtIOtKRikwBu1JRRQgCiiiiwBRS02kAtFFFOwBg0UUUhEdFJzRSGLQaKDQAmKKKUUAFFFFABRgUUdaADFFJjFLQAdaKKKACigUUAFHpRRigAoxRR3oAKKBjvRQADpSUtFAAOtamncyrWYOtaemf61frW1D40TLY9H0FOFrtbcbYh9K5DQVyFrskGIRXu7I4nqypP94mo4U3P0qSXqamsI90oqW9DS9lc1LW1Pljim3dtiM8VtW1uBEOKivLf90TiudS1ObmdzjZFw1Swj5qddptkIoh+8K6FsdC+EnmGY/wri9fHyP8ASu3kGYjXF+IRhG+lV0JW55nqP+tNZ3etHUT+9NZ1eHX+NnYtgoopRWIxKU59aKKAEopRTe/WgY6iikoELRRRTGFKCMdKSjrRsAuaKSloASl60lPAxQA0jApKc3Sm0AFFFFMBe1JS4o7GlYBKKKBxQAUUufaikIhooopDAdaWkpaACik60o4oAXHFJS5pKACiiigAooooAKKDRQAUUUUAFKTxSUUAFFFFABSUtFABRRRQAZrV0vmZfrWVmtPSz+/Ue9bYf+IiZbHqfh9cqn0rr8YirlPDoyifSutYfu691nEtzPlPzHitTRYt8uSOlZkmd2K6Lw/FxnFZ1HaIVHaJ0MMYEQ4qK5jBjIx2q4i4GKZOmUNcKepz3OD1OPZMRVeP7wrR1pNsxrOiHzjmu+HwnTF+6W3H7v8ACuJ8RDEb/Su4Yfuz9K4jxKcRv9KtfCxLc8v1H/WmqNXL4/vmqn1Brwq3xs7Y7BS5pO1FY9Ri0UgpaOoBRiiimAUdqKKACijtSUXGLRRRQAZopaTFAAOtOzSYpSMU0AHpTaKKYBRRRSuAZoooFMAopcUmMUAFFFFKwEeMUlLSVICig0lFIBaKBRTAKKKKACjtRRQwCiiigAPWkzSmigApM0o96McGhAHaig9KT0oAWiiigAooooAKSlooAK0dL4uF+tZvWtDTjidPrW1D+IiZbHr3hoZRPpXWP9yuU8LcxofautlGFr3WcK3M5x8/411ugR4hBxXKMMyjnvXbaJHttgfaues/dFV2NM8UjrmOhjzThytcZicdrybZc+1Y8Q+YGt/xEmGBrCh+9XfTfum8PhLZH7uuD8UnEb59675hiI8V554tfCvmtF8LEviPM7w5mNVexqe6OZTioBXhVPiZ6C2DtRRRWYBS0YpKAFoozRQAUUUUAFBoooGFFGOaU9aAEzThTfwoFNAOpCeKMe1KRTARaUik6UE0AJRS8UcUgEoo7UUwCjsKKKACijBooAiopaU9KgBooNLRjNACd6UUY5ooAKXsaSjtQAUUUUAHag9aKKADqaO9HvQKACiijtQAUUUUAFFFFABQO9FFABSUtFABVyxbE61TqxaHE6fWtKTtNCex7L4T+aJPpXYT/dFcX4NbdEn0rtZx8or3n0PP+0UEUmdRjNd5pUe2yH0rh4F3Xaj3rv7JNtmv0rmrsVTcV+DT4xlaic81LDyBXM9jE53xGny5rm4h83411niRP3Oa5WIfOK7KPwm8Ni6wxAa8y8YvjeK9Ok4gNeT+M5MOwz61rJ2pscfiPPpT87VHTnOWNNFeBJ3Z3rYKKDRnikAopO9HeigAHSilooAKKBmigAFBFA4xSnmgBKUUmKWgYUYoBxRkYpoBc0pplLTAVulNpT0pKADvQKKKADtRRRQAUdqDRUgFFHHqaKAI6M0YopAGaUUlFIBTSd6KUCmAmaKXFJQAUUUUAFFFFAB7UUd6KACiiigAooooAKKKKADvRRRQAUUUUAFSwHEqn3qKnxkB1+tVF2kJnsHgdt0afSu9nXCV5z4CkztHtXo9x9wV797pM85/EVbMbr5B716BCNlso9q4TS03amg9675htgA9q5cQ9bCnuVH6mpoD0qu3Wp4D8wrFmK3M7xEubXNcfCMt+Ndt4gXNgT7VxkAw/wCNdOH+A2gWrj5bc/SvG/GcuZ2Fex37BbRvpXhvi6bdeOM1dV2osun8ZypPzHNApOppa8Pqeg0IelKOlHaigQUUUUALRRRQAUUUUABozRRQAtIaKM0AFLxSUuaaGFJS0EUMAHWijGKKEIQ9aKM0Uhh60UUVQBRRRSAKKKKQEYooBoqQEpTRRQAUo6UlKDimAtNpc0lABRQKKACiijvQAUUUUAFFHNFABRQaKACiiigAooooAKKKKAClHDD60lFGzA9O+H0370LXqkwzEK8b+H0uL0LmvZpFzCD7V70XeEWebNWqWDRE36sort5+Erj/AA2m7VvoK7G6rmxH8QmfUoHrUsH3hUZFSQ9azZgtyPXFzpzewrircZk/Gu81dd2luf8AZrhrcfvK3wz91nQtxNXbZYt9K8D8RzeZfvz3r3PxLKI9Oc/7NfP2rSB75+e9PFO1E1w6vJlAdTS5ptLXjHcxaSloNMQUUUUALRQKKACkpaKACiiigApaSimxhRRRSAKM0UUWAXNJRRQAUUUUwCjtRRRcA7UUUUWAKKKKYEdFJS1ABRRRQAtJ1oooAKKKSgBRR2FFFAC9uKSgUd6ACiiigAooooAKKU9KSgAooooAKKKKAAUUUUAJRS0UMDrfBE+zVYx6mvdl5tVPtXzx4Yn8nVoTnHzV9C2jebp8Z/2a9rDS5qKPPrq1Q0/Cke7U5D6LXT3J+Y1heEY83dw/otblxyxrnru9VmUvhuUzUkXamN1qROgpdDEn1Bd2lyf7tcLbL+95rv7hd+lyj/ZNcJbL+8P1rXCv3WdD01Od8cXHk6c4z2rwW6ffcMfevYfiVeeXblM14y5y59ajHu0VE3wy0bEoGaWkrzDrFoope1MYlFKaSlcQoo70UlAC0UlLQAUUUUwDvRRR3FABRRRQMKKKKYBRRRRYAoo70UwCgUUfSpAKKKKoAooopXAipaKSpAWlFNpwoADSU7NJ3oASgdaMUUAFFFFACgZoIxQKDQAlFFFAC8UlGKKAA0UdqOwoAKKKKACiiigAooooAKKKDQBb02Xyb6J89GFfRnh+b7TosbD+6K+aY22yKfQg1738O78XWibM8rxXqYGV4OJw4tWakemeEo9qXcn0FaM33jVfw3H5elzP/ecippTyayk71JMwnpFIgqRKYaehqzC5oKN9jIP9k1w0CAO59Ca7u1+aJl9QRXC3B+zR3DHjaTTwvxNG837qZ438S74SXxiU9DXnPfNdB4tvvtmtTEHIDGufrHHS5qll0O7DxtBB29aMGgUtcRuFFJnNFAC0Dtmil70AGeaKTuaO1MQtHFIKWgA7UUdqDQAUd6SloAKWkooGFHaiimAhpaKKYBRRRQAetAHFHOOtANKwBR2oo7UXAKKTIopAMooxRSAKKKSgBaKKKAFzR2pKXPFACUUUUAL0oOKQ0UAFFFFADqbS5pT0oAbRRRQADrRyDSjrQetACDrRR3ooAKKKKADtRRRQAV6T8LtYEF+bN24fpmvNxzVrT76bTbyO4t2w6HIzXThavsql2Y1qfPCx9l6e6WmixqzAF8t+dVJb2IE/MPzr5wb4pa3MoEzFgBgBXK4qIfES9Y5aJyPTz2rqj7BXbl+B586FeWyPo43seeGH509L2L+8v518+W3jeefGY5RnuJz/AIV13h+Z9amRDc3cQP8Adlz/AEodbDL7X4ERwWIZ7TYXcZdRuHPvXnXxB1FNHsL3nDMxwPrWrqvh3+ybEXNprV9vAyQxBGfyrw34geJNQ1HUfstzLvVBndjBP1qaVWjCTlGVzoWGrWUZHGXExmuGcnknJqKijtXDOTk+ZnoJWSQnNLigUtQMQcCloPSkoAUUtJS5zQAlFLikxQADilpM0UxC9qDRRQAmKWijvQMKOKKKACjFFFO4g7CjGaKKLgFFFFAw7UUUDrTADRSnpSVIg49KKKKAI8miigdM0hhRRRQAUUUUAFApKWgBT0pKXNJQAGjvRRQAUoGaSlFACUuaTuaKACiiihAFOBptKKAEPWiigYoAB0opQOKSgAoooo6gLRjmgUHrTAfCMkj2zSoPlpsBwW/3TToyMc0gNOxbhMdc17B8NiP7Qg3DuP515FYxjYhB71698O12X0HA6jrU2LieseN2EWgSNgdD2r5J8VMTr02Tn/8AWa+tPG6ebofl+or5N8XR+V4glXGOAeKaJexidaKKKpiClpvNLmkAtFGaKACiiigQuaKTvRTAKKKKAFooooAKTvS0UAIKWjFFAwzSZNFLmgQmaM0uKMU0MKMc0lLTAKM0UlACnpRmijp1qQEzRS8e9FAEVL2pKO1IBaKTtS4oAKSl70UAJS0UUAFFFFABRRRQAUq0hoFAB2NFFFABQKKKAFNJR3pTQAlAoooAM8UopcUUAIaBQelJQAvejvQOtB600AsXQ05elNi/i+lOXpUgbWn9E9jXr/w9O7UIcD+IV5Bp/CIc969f+G+DqMOOhIpIuJ6r4yXdpIGccV8meMv+RjmHoAK+svGjbdLH0r5M8YHd4jnPsKpCfwmHRSd6WmSLmkxRQOlIAzmlo7UlAC4ooo96BABzRRRQMKKOaWmIKKO1BoAKKKKACgd6KQUALRRRigAzmjvRjFFAwooooAKKKKYB2oNFFIBKKdx6UUwIqQmiipAUdqO9JR3oAWgfeFFJ+FAC0Z4oFJQAtFHaigAoopcetIBM5ooo/GmAUd6KKOgCnpSUpPFJQAUCiigApQKSlzQAvam0uaQdaACilPSkoAUDNB4oHWlNMQR9DTk7U2LgN9KchzUMo27D7qY45r2D4cIo1GCTODkV4/YZ2Jx3r2T4cDN7B9afQqJ6X44P/EqA9q+TPFn/ACMU+eCAK+sfHJA05c9MV8n+L/8AkZLnj0qkJ/CYtLSCloIEHHSgdKO9Lj3pDEoowBRQAHqKWkPajPNAC4oAo60tABSUUUAFFLQaYgopKKAFopKWgAoopKBimgdaKKaAKTvS0UwCko70UALSUtJjNACHrRS4opAR80YozS5qQEpe9Bo6UmAUYpKXg03sAZxxRRgUYoAKKSloAKCeaKAM0AFFFFABRRQKACilxQRQAYpKXNHWgBKKOhooAKXpSUpoADSUvWkIxQAooNAoPQ0wCPo30pyU1Puk05OtQVc3NPyFQCvZfhvgXkHXOR/OvHNO52V7N8OB/psPHen0BHovjjB0zHfFfJ3i3/kZLn8P5V9YeOcf2cMHnFfJvis58R3R9x/KqQPYx+aWgUUEhRRRSAQ9KUdKQ9KXtQAtHGaSloAP4qMUUDigBe1JS0UIBKWkoNAgoxRS0wEpaKKACiiigAoopM0DFoo60UwCkpcUUXASiijrxQAZxRQRmikBHS0lFIAzS9aSikAuKMc0maM0wClpKOtACjkUYpKKAFoHWkpaAA0UUUAHrRS5pOKAFzSZoooAKKKKAF60lGaKAClPSk7UZoAUdaXGabRk0AL0NB70Cg9DQAJ9005OtNT7h+lKhqRnQaaAdgr2f4bqRfw814zpYztr2X4d5W8hwe4p9Bo9B8dZ+wdO1fJ/in/kYrr6ivqrx5Jts8Z/hzXyn4nO7xFdH/aH8qroDMmlo70UiQooooACMLRmikNDAXvS4oooAKKKKAClpKWgBKKKKYgpaSigBaKKBQAmaWkpaAENFLRTGAopKKQBS0UdqADFHSkpRQAZFFGRRSERYooooGFFFGeKQAKKOpopgGKKAaKACigdKKAFoo7UhoAWiiigAoo70CgA7UUdqKACiiigAFFFFABR2oooAKUUlFADqQ96BQelAAn3T9KclNX7hpydakZv6Z/DjivZfh4S13CD6jmvGtNP3BXsXw7H+mwY9aa2Gju/H3Fpj/Zr5W8Tf8jDd/7w/lX1T49INrg9lr5W8THPiG7/AN7+lV0BmX/FRQKB1pEhRRRQAUGiigA70uaSlNABijFFL/hQAlHaj2ozxQIPpRS9qKYBSUvpSUALRRRQAlFLRQAUUUd6QBQMA0UlMBaQUtFACUUUUxhmilopXERYpe1J2oqRhRRR3pgFLmk70d6VgAUClpKAF7Uh6UvagUAFFHWjrTAKKO9GeaACgdKKB0NABRRRQAUUUUAFFFFABRRRQAUUUUAFFFL/AA0ACfcNKnWmr9005OtSxm/pn8Ney/Dv/j8gPvXjmmEArwCa9k+HQzdw+1NbDR23jxgbfH+zXyt4jOfEF4f9uvqbx5xbnn+GvlbXznXrz/fqugSKAo6GkzS0iRc0lA4ooAKKKXNAB3oopKAFopKWgAxRilooASlpD2o70AL2opKWi4gpKDxRTAWijNFDAD0opDyKWgApMUtFABRRRmgBKKXNFFwCiiikMiPaiiikgDsKO9FFNgHejvRRQgFooopIA/hoFFFCAKUUUUwA9abRRR1AUdaKKKAEpaKKACgdaKKAAd6KKKACiiigAooooYBS/wANFFACL92np96iioYG/pn3l+tey/Dj/j7j+tFFUthrc7Hx/wD8ev8AwGvlfXv+Q7d/79FFV0HIz+9OoopEh2o7UUUAFFFFAC0hoooAO9HaiigBaU9KKKAE9KO9FFABS0UUmIQ0tFFUAneloooe4CdqU9aKKADvRRRQACkoooAKKKKAFNFFFIZ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data:image/jpeg;base64,/9j/4AAQSkZJRgABAQAAAQABAAD/2wBDAAgGBgcGBQgHBwcJCQgKDBQNDAsLDBkSEw8UHRofHh0aHBwgJC4nICIsIxwcKDcpLDAxNDQ0Hyc5PTgyPC4zNDL/2wBDAQkJCQwLDBgNDRgyIRwhMjIyMjIyMjIyMjIyMjIyMjIyMjIyMjIyMjIyMjIyMjIyMjIyMjIyMjIyMjIyMjIyMjL/wAARCAKh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wOijtRQAo4oNJRjIoAKUdKMUCgBaKKBQAHpQKKKAFpKKKACkPWlooQgoopO1AxeKKAeKKAClpKKACiiigAooooAQ0mKdSc0CAHFLmkI5oxTAWm04UUkMMYopD0pKYhcil4ptFIYvekoooAO9FFLimISlFJilAxSGLRSGkxQAvrSdqKBQAUdqKKACikyKWgAooo7igAopKKAFopKWgBCM0vSjOKQnNAC0UCigAoopKACiiigAooooAUUUuKSgApQaQc0uMUAGaWm80ooAWigdc0UABoopDQAtFFFACdKM0Hk0YoAWkxwKWihAIBS0UUAFFBOKKACiiigAooooAKM4opCM0AGaXNJijAoAWiiigBM5oxR0FL1FADaBzS4paAG0uKCOaWgBMUtFJmgAzS00dadQAhFHSlpMZoAQ0UUUAFJnJpaKADFFFFACGlpKXGaADNFJiloASgUYpaACjFBOKKACiiigBKWig9KAEooFFABzRRRQApJxSA0tKRxQADrQaB1oNACcUopcUnegBaKKKAA9KTtS0UCCiikJoAWigUmaBhmlpMUZoAAaWjFFDAQ0CgijmjoIWkzS0nGKAFopAaWgYUUUUAFHeij+KgAopMZNLQAUUmaWgAooooAKKO9FACZoxRiloENpQSaMUYoAWiiigYmKSlJ5pOaACilxSUAFIaWigAo70UUAFFFFAB2ooooAKKKKACilApO9ABRRzRjigBB0pTSUUAFFFFAD8Uh6UlKelAB3opO1FADqKbSjpQAtFFIKAFooHSkPSmIDRSdaUCgBaTvS0UgAUg6UtA6UDCkNLSmgBKKKKBBSAUtFADaUkdqWigYdqKKKACiiigAHWijrSigBtLR9KKAA0UtJQAUde9LSDrQAUUtJQIKKKKYBR3pO9LxSAKKKKBh2ptOoPSgBtBoxSnpQAlFFOFADaKdTaACil7UmKACijGKKAHCkoHSloAKbTqbQAUlLQaAA0UlFAC0UUDrQAYpRxRmgmgAPNAoBo70ALR+FFFACAc0vWiigAxiiiigAoHWijNABQelHakyKYgJ4pe1BxijtSGIaBxS0UAFGaWmkc0CFooooGFB6UGigAoopaAEo7UD7xpe1MQgpaQcUtABiiiigYUUDrRQAUlLSUCCiijtQAUUUUAFFFFAB+FFFFABSEZpaKQxMc0tFFABSYpaKACkyDS9qTFAAe1LSD3pe4oASloxzRQAZptLjmjHFACUUuKSgBKKWigAoo7UUIQUUUHigYd6XOKTvRQAvWlHOaQHFAOM0ALRSZpaACiiigAoooHWgBM0YoApaBB2xRRQTigYUUUUAFFFFAgpaSgHNAwxRS0hoAKKKXFMQ0dadSYopDF60o6UnSjNAIWg0lFMLBRRRQIKbmnYpKACg0UUAFFHeigAooooAM0ZoxSUAKaOlJijpSAXrRRRQMTNGaWkxQAZpTSYpTQAnWl70gpaAA5pM0vekxmgBaKKTNAhT0ptLmkoGFFGaKACkPSjNHWgB3YUh60Z4FBoADQOoFFFABQKXtSDvQIKXNLijFAxuaM0ppKBC80Z5oyRSUAOpM0vam96EA6iikP1oGLRSClpiCgd6PxopDCl6U0dKUdKADNFB6UlAhe9LSUUALSd6AeaXvQMAaXg9BSCnYoGhMUU/jNNbtTBjTRSnrSd6CQFGKO1JSAKKP4aKYBRRRQACjFKKKQxM0UUUCFxSEUUUDCiiigAooHWigAoNIDzQaAF7UUdqKACikJoz7UALTRTqbQAUGig0IBM0UUUALRQO9HPrQAGijGaXFACU6iigAooooAB0ooooAKKKO9ABRRRQADpRQBRQAUUHpR2oAKKKKYgooo70AFGKKWkMTFAoNAoEBooNFMApRQOlAoAXrT8YpAKeBigpDSMimsKeaRhTYEZopT1pPWpEFFFFAAelJQehopiAUUUUAKKKBRSGJRRRTEFFFFIYtJRRQAg60tHem4oAdRSDrS+lABRRRQAh60o6UhFJQA6jFFNoAU9KSg9KBQAUUUUAAoxSgYpTQA0U7NJijFAC0UUnegBaKKOtABRmjtR2oABQaBRQAUUUtACZpOcU7FJQIO1FHUUYzQAUUvekNAwooopiEzSjpRijFAAKWkozSAWikzS0wAUopB1NOAoAcKeBxSKKkAqkihu3NNIqQjFMahoCIjBpvenHrTakQUUUmaQgPSjoKKKYBRiigigBaKB6UlIAooopgFFFFIYh60Clo70AFFFJuNAC0UhPFKDQAE4opDRkUALSZpOpooAXNJS4pKACiiigAooxRQA6iiigAooooAKKKQk0ALSYpaWgBKBRS0AJRS0mOaAFopKM0ALR1FJ05oPrQAYwKKKKYhaQ0tIaBhS0lFAhaKSlpDEooPag0xBS4xSUuc0gDvTxTO9SpzTQx6ipQvFIoqUDitooZGVqNhxVgjIqFxSkhXICfaozUjCozWbAMCkxS0UhCHgUUp6UlACiikopAL3oxSZozTAWkpe1JSGFGaKCKACikJpRQAUmKWkzQAYoFGaSgBTSUuaBzQAg64opelIKAFzxSYNHNHNAC4xSZpc5FJigBKKXFFABk0oNJilxigBaKO1FABzSYNLS0AJiloooAKTsKX0ooATnNL3oooASilxmimIBSf40tFIYhopePWimISiloxQAnejHvS4ooAKKKPSgApMUtFABSd6WigBR1qaMVCOtWIxTiMnReKlC8U2MVYVOK6YoCFlxUEgq464FV5BSmhFJxUeOamcc1F3rnYDaM+1FFIAo5oopDCiiimISilpKAFpPxpcUm0UhgKD1FLSGgAIopBS0AFNp1J60AIOtLgUtFACEUfjS0hFACUmfSlpKAFooooAKKSigBaKSigB4oPIoooAB6UtJS0AFFFFABSCloxQIKKKKYAKWkpaAE70UtFACUUYoxQAUGjFL3oASilooASilooASilooASilooASlHWkxk5pe9ADl61YiFQL1q5AuetXAC1ElWAvFMiUYqwEGK7IxJuQOvBqrMK0HTrVOdcUpIEZ7jmq56mrUo5NVm61yTKG0lLRUAJRRiigYppO9FFABRilHSigQlJS0UhhSGlooASil70lAB0ooooAD0ptLSUAFFKKDQAlFFA60AJijFLmjNACUUUooASil4ooAdiloo7UAFFFFMQUUUUAFAFFAHWgAxS9qM0UABpBS0UAHeiiigAHSjtRmjr1oAKKKKADvQaAKOlAAOtFHSigA7UUdqKACkNLRQMBR1opR1oAfH1q/AM1SiHNaVsvtW9JEsuQpxVkLxTYU46VZ2cV2xRJVcetU51xWlIvFUZ1pSWgGXN1qo45q5OOTVNutcFTctDKSloqEMMcUUvakpAIaKKKdgFpKUDIoxRYBKKKKLAFFBoqQCiiigApKWkoAKQ9KXFFACCjNKBQRQAnU0lOAwaTuaADFIKdTcUAFFLigjFACUUUUtQH0UUUwCiikJoELRRRTAKM0UUAApaSjJoAWjvSUUAGaOlFFMYUoNJQOtIBaKXHFJQAUUUUAFFFFNAL2pKXtSdRQAHiiiiiwBSjrSUoHNICeEZatW1Ws23HzVs2icZrroIhl6FeOlWtny02JflqfZxXckRcqSLwaoXC8VrSKcVnXC9ama0GmYs/WqL1o3A5rPk+9ivPqrUtEVFLigj0rEoO1A5pOaU+1AAaQ0UuKYCUlKetGKAAUmKWipEIeBQOtLRigBKKKMUgDvRRRQMKSloNACUUvajFACUUGihAA5oopaAEpDS0UANIxRTiM96KACjJoFL2oAO1GM0lL6UCCjvRRQMKKKKBBRS0lMApaQdaXNABRRRQAgoHWlooGL2pKSnHpTASiiimAUUUUmAUUUUIAooopgHenDrTacnWl1AuWw+at2zTIFYtouWrobJK78OjObL0aYWp9vy0qJwKlCcdK7UjMqSLis65XrWvKnArOuVxmpmtBowbkfNWZIPmrVuh8xrLl+9XnVkaIh7Gndqb60ZGOtcyKCkpetGKYxKcTnpSEEUlSwDpSiikpgGOKM0UcUgCiiigAo7gUUUCCkpaKTASiiigYUdxRRQAHrR2oooAKKOKKACkIpaSgAxRRRSEA6UUdqKaGLRSYpaFsIKKKKBhRRRQIO1FFFMAoopc0XGFFIaM0CF7UUdqKADHeigdKKAENLSUYpjClpMUtDAOopKUUUIAopKKYC09PvUwVJEPmpdRGnZrlq6Syj+XNYNgnIrp7JBsr1cOtDGbLSLwKfjinBcClxXTYkhkXIrOul4Nazjis66XjpSktAOdu1wTWPN1Nbd4OTWLMPmNeZXRstiuKSnZpvFcpYo606mjrTqBCEZoxS0UwAdKbTqbxmgBKKKUgUhiUGjj0o+opCEpRRx6UU2MKSilpCCikpaQwNJSmkpiClpKWkAlHrR2ooQBRRR1oGFFG33ooASgDiijOB0oAXtRSdqBQAvejpSUZ5oAWikzyRS0AFFFFMQUUUd6QBQOtFFMBaKT1pc0AHaiikoAWigUhoAWkozRQgClpKKGAvakpe1JTQxRU0Q+YVCOtWIBlxThrIRt6auSK6i0TCVz+mR5IrqLZMLXs0Foc89yQD5aMVIVwKQDJrYBrLlaoXa8dK0yvFU7pODQ1oI5a9XBNYk33jW/fr8xrBnHzGvMxCNolM+tJS0lcJoKBS9aTNH400A6ikFL3piEPXrSAZpcc5pRxQMbQemaXFIPSpsISlxS4oPFAxtFL1pKBCYpaM0gNABS0UnSgBaSloNACUUUYoAKKKKACijFB4FAC59qKQ8UUgE4oPSm9qXtQMXtRR2ooAKMUUUAHelpKKAFopKKAFooooAKB1xRRTQBRRQKBBRRS4pAIKDS0h60AFFFFMAooooAKAcUUUAL3zVq3Hziqq9qv2a5k4rSkryE2dLpSHgV00C/JWDpUZyK6OJMLXt0lZHO3dgw4pgHNSsMU2qYIMc1Uul61dUVBcLlTVdAOVv15Nc/cjDYrpdQT5jXN3Q+c152JRpFmeeDSU5utN7V5xsFKelJRTAM4pQSaAaXNACg+tFNpKBCk8GgDvTqDQAUhpCTRn1pAJ0opc0h60DCjFFFABRSUvakIKKDRQAUUUUAFFFFABQaKQnmgBcUUZopAR0v8NJQR70DFopKUUAGeaXvSHtQDQAtFJmloAWkoooABS0lLQAUhHPFLRQgCjFFFMAozSH7tApALRQe1HegAo9RSHrQOtMBaB0pKB0pALR2ozSZpgOUHIrUsV/eCs1BkitnT1ywrow6vIiR1elR/KDW6o4rK0tAEHFbQX5a9qPwnP1ImHFMA6VKabSKFUDtUM65BqcDimzD5apbEs5fUk+auYu1+Y11upL1rlb0YY1w4lGkdjLfqaZT2pnevLubhRR3oouAUoGaB0NGcGgBKWkPWimA+k/hpabjFAgIoIxRn2o6mlcBKKUikpjCigdaKACijtSUmAtJS0UhBRRQOtABRRRQAUYzRRQAYooooGR96U9KSlJpAIBzSjikBxSk0ABpPwo5ooAKdTaXNAC4FFIDS0ABopDS5oAOaKKKACjtRSZoAXFGMUHpSZoAXNFJ1Ipc0AFFJmjNADj0pBSZozQAtJ3ozS9aaAliGWFb2nJ84rDgHzCuj0tMuvFduFjqRM67TUwgrUx8tU9PT5Pwq83TAr1VojmW5CRTcU9qb3pFocoHSklA209RSuuVqkyWc3qS8GuTvV+Y12OpLwa5K/HJrlxC0LgYr8GoxUkn3qiryHudAtHbpSZpakBRxQTk0lHei4BS4460ZozTuIdSZ5ozSGi4DqTNJk0oosOwGm0pPNIaAAdaKKWi4CdqOtFFIAooBooEFHelHFIaACjNGaOKACiijpQAHrRQaKAI6KKKQxRQRR0pM5oAKKKOlAAKKBRSAd2pAaTPFKOtMANApaQmgBc0lIaMUAGaB1oooAcelNoooABRRR3zQAUUdaAMmgAooooAKctNpVzmhbgXLZfmFdRpMeWBrnLRfmFdZpKfMOK9LCoxmdVZLhPwq0RUdqmI6lcV6RjEgI5oxTiOM0lSWOUU9h8tNFSsOKaEzn9SXINcffjBNdtqQ6iuO1BfmasK60HA5+XqagzU8w5NQ148tzoQlLSUuRUsYUUfSigAoopcUhB60maWjFACUuc9aTFKMZqhgaSlPWkzQAUUYpcUmAlBoooQCCloHWlPFJiCkozRQAUUCigYUEmjPtRQIKKM0UAR0UlFIYUtJSigBKUc0HpQeKAAUd6KMc0gCl6Uh6UnamA7NJSUUALSjvSHrQKAEpaKOxoAKO1JS0AFFFFAC4pO9FFABRQKMUAFPUc0ypE60JajNKyX5hXYaPHkiuUsVywrtNHj4FexhY6HNUOlt1wlK/WnxjCU1x1rsZnEhPSmgU4iipLQ5RzU2Miol61OBxTQnsY2opwTXGakvLV3Goj5TXGamvLfSsq2wQOYn4Y1XI96szjk1XIrxanxHSthKKKKgAopaSgApRRj6UlAC0gNLSUAOzSE0dqKAExml6UUhqhjsj1ptFLSYCUdKWk470hC0maU4pKACjvSik70AFLSUUAFFHaigAooooAipe1FIBxSGFFGPejrQAtFJS0AAHNFAooAKD0opKEAvaijtQetABQKKKAEpaO1JQAveikooQBR3paKAEpaSlpAFFJRimAtSxDJFRdqngHIpx+IDb05eRXbaRH0rjtNXLiu50lele1h1oc0zcRcLUL9as7flqu4610smGxFRjinEcUmDUlipU4HAqFasL0FMl7GbqC8GuL1VcMwrur9fkNcVqq8n6VFRe6KByVxwxqoauXX3zVP1rxKnxHUtgooPSg9BWYBSGlooAKSlooGAoo9aO1MAooopgHelxSUuaADFA6UZoHSkxBSUuPekpDAdaU0CgkZpoQlHelpPWkAtJQKKAFoNJQaACig0UARUvakozxUsYUUUUwFzSd6KMUAFL2pMUtABSGlooAKKWkoAKKM4o75oAO1FHakxQAtFFFABRR3ooAKBRRQAlL2opM8UAOqeAZYVB2q1bD5hVU17wPY6PS1+Za7vSo/lFcXpKcrXe6YnyCvdor3TkqbmgwwtVmHBq1KPlqs4rQIkVHUUd6OhpFjl6irEfFQoKsxjpQS9infLlTXF6uoG6u6vF+Q1xOsj7xon8JMdzirsYY1Sq9ecOao14db4jqWwUUZorIYUUUd6ADvRRj5qMUxiYpe1FFIA7UUUYqgCjFFKKTATFLRS4pAJ2pKKKaAM0UUUAFFFLikAlJilopgFGaM8UUhC7sUUYooAhpccUlLmkMQjilo60UAFJS0lABmiiloAKKKKACiiigAIooopAHaiiimAUUDpRQAUUUUAFFFFABSEUtFAC9quWn3lqnV6y++K0o/EJ7HX6Og3KcV3emphBXF6Mmdtd3p6fuxn0r3YL3Tjm9SaWqb9elXJetVWzTKRFQRTgvNBzigsVeoqzHwRiq69qsxc4oJexHdg7K4vWh96u4uh8n4Vxmtr8rU5L3SFucDej52qhWhfDDtWfXhVviOtbCUCiishi0UUd6ADvR1oooABzRRnFGaoYUppKWlcAx0oxignkUuaAEpc8UU3tQgFHWlI4pAKU9KAEHFB5oHXml4oEJ3pAeaD1opDFpKCaKADtRRS8DrQAm6incUUCIeKKSlJ4pDCikooAX0ooooAKKBRnigAoo7UUAFFFFABRRQKACjFAp1ADaKKKACiiigAooooAKKKKAFrQsR861nCtPTx+9WtaHxilsdzoiA7c13VkuI643Q0+7Xb2q4jH0r3Y6I4pPUjm6ntVVuTVubliKrAfNxQaIRYyRmhoyAOKuwwbkziiaEhTSuLmVygoIxVqLqKgK4arEONwpjewtwMp+Fcbrija1dtOPk/CuM11cIx9qb2M1ozzu/++1Zp61pah/rDWbivDr/GdkdgooxRWIwpaKKADNFJS0AJRS0U7jCiiigAooooAB1pRSUtMAzQOtIOtKRikwBu1JRRQgCiiiiwBRS02kAtFFFOwBg0UUUhEdFJzRSGLQaKDQAmKKKUUAFFFFABRgUUdaADFFJjFLQAdaKKKACigUUAFHpRRigAoxRR3oAKKBjvRQADpSUtFAAOtamncyrWYOtaemf61frW1D40TLY9H0FOFrtbcbYh9K5DQVyFrskGIRXu7I4nqypP94mo4U3P0qSXqamsI90oqW9DS9lc1LW1Pljim3dtiM8VtW1uBEOKivLf90TiudS1ObmdzjZFw1Swj5qddptkIoh+8K6FsdC+EnmGY/wri9fHyP8ASu3kGYjXF+IRhG+lV0JW55nqP+tNZ3etHUT+9NZ1eHX+NnYtgoopRWIxKU59aKKAEopRTe/WgY6iikoELRRRTGFKCMdKSjrRsAuaKSloASl60lPAxQA0jApKc3Sm0AFFFFMBe1JS4o7GlYBKKKBxQAUUufaikIhooopDAdaWkpaACik60o4oAXHFJS5pKACiiigAooooAKKDRQAUUUUAFKTxSUUAFFFFABSUtFABRRRQAZrV0vmZfrWVmtPSz+/Ue9bYf+IiZbHqfh9cqn0rr8YirlPDoyifSutYfu691nEtzPlPzHitTRYt8uSOlZkmd2K6Lw/FxnFZ1HaIVHaJ0MMYEQ4qK5jBjIx2q4i4GKZOmUNcKepz3OD1OPZMRVeP7wrR1pNsxrOiHzjmu+HwnTF+6W3H7v8ACuJ8RDEb/Su4Yfuz9K4jxKcRv9KtfCxLc8v1H/WmqNXL4/vmqn1Brwq3xs7Y7BS5pO1FY9Ri0UgpaOoBRiiimAUdqKKACijtSUXGLRRRQAZopaTFAAOtOzSYpSMU0AHpTaKKYBRRRSuAZoooFMAopcUmMUAFFFFKwEeMUlLSVICig0lFIBaKBRTAKKKKACjtRRQwCiiigAPWkzSmigApM0o96McGhAHaig9KT0oAWiiigAooooAKSlooAK0dL4uF+tZvWtDTjidPrW1D+IiZbHr3hoZRPpXWP9yuU8LcxofautlGFr3WcK3M5x8/411ugR4hBxXKMMyjnvXbaJHttgfaues/dFV2NM8UjrmOhjzThytcZicdrybZc+1Y8Q+YGt/xEmGBrCh+9XfTfum8PhLZH7uuD8UnEb59675hiI8V554tfCvmtF8LEviPM7w5mNVexqe6OZTioBXhVPiZ6C2DtRRRWYBS0YpKAFoozRQAUUUUAFBoooGFFGOaU9aAEzThTfwoFNAOpCeKMe1KRTARaUik6UE0AJRS8UcUgEoo7UUwCjsKKKACijBooAiopaU9KgBooNLRjNACd6UUY5ooAKXsaSjtQAUUUUAHag9aKKADqaO9HvQKACiijtQAUUUUAFFFFABQO9FFABSUtFABVyxbE61TqxaHE6fWtKTtNCex7L4T+aJPpXYT/dFcX4NbdEn0rtZx8or3n0PP+0UEUmdRjNd5pUe2yH0rh4F3Xaj3rv7JNtmv0rmrsVTcV+DT4xlaic81LDyBXM9jE53xGny5rm4h83411niRP3Oa5WIfOK7KPwm8Ni6wxAa8y8YvjeK9Ok4gNeT+M5MOwz61rJ2pscfiPPpT87VHTnOWNNFeBJ3Z3rYKKDRnikAopO9HeigAHSilooAKKBmigAFBFA4xSnmgBKUUmKWgYUYoBxRkYpoBc0pplLTAVulNpT0pKADvQKKKADtRRRQAUdqDRUgFFHHqaKAI6M0YopAGaUUlFIBTSd6KUCmAmaKXFJQAUUUUAFFFFAB7UUd6KACiiigAooooAKKKKADvRRRQAUUUUAFSwHEqn3qKnxkB1+tVF2kJnsHgdt0afSu9nXCV5z4CkztHtXo9x9wV797pM85/EVbMbr5B716BCNlso9q4TS03amg9675htgA9q5cQ9bCnuVH6mpoD0qu3Wp4D8wrFmK3M7xEubXNcfCMt+Ndt4gXNgT7VxkAw/wCNdOH+A2gWrj5bc/SvG/GcuZ2Fex37BbRvpXhvi6bdeOM1dV2osun8ZypPzHNApOppa8Pqeg0IelKOlHaigQUUUUALRRRQAUUUUABozRRQAtIaKM0AFLxSUuaaGFJS0EUMAHWijGKKEIQ9aKM0Uhh60UUVQBRRRSAKKKKQEYooBoqQEpTRRQAUo6UlKDimAtNpc0lABRQKKACiijvQAUUUUAFFHNFABRQaKACiiigAooooAKKKKAClHDD60lFGzA9O+H0370LXqkwzEK8b+H0uL0LmvZpFzCD7V70XeEWebNWqWDRE36sort5+Erj/AA2m7VvoK7G6rmxH8QmfUoHrUsH3hUZFSQ9azZgtyPXFzpzewrircZk/Gu81dd2luf8AZrhrcfvK3wz91nQtxNXbZYt9K8D8RzeZfvz3r3PxLKI9Oc/7NfP2rSB75+e9PFO1E1w6vJlAdTS5ptLXjHcxaSloNMQUUUUALRQKKACkpaKACiiigApaSimxhRRRSAKM0UUWAXNJRRQAUUUUwCjtRRRcA7UUUUWAKKKKYEdFJS1ABRRRQAtJ1oooAKKKSgBRR2FFFAC9uKSgUd6ACiiigAooooAKKU9KSgAooooAKKKKAAUUUUAJRS0UMDrfBE+zVYx6mvdl5tVPtXzx4Yn8nVoTnHzV9C2jebp8Z/2a9rDS5qKPPrq1Q0/Cke7U5D6LXT3J+Y1heEY83dw/otblxyxrnru9VmUvhuUzUkXamN1qROgpdDEn1Bd2lyf7tcLbL+95rv7hd+lyj/ZNcJbL+8P1rXCv3WdD01Od8cXHk6c4z2rwW6ffcMfevYfiVeeXblM14y5y59ajHu0VE3wy0bEoGaWkrzDrFoope1MYlFKaSlcQoo70UlAC0UlLQAUUUUwDvRRR3FABRRRQMKKKKYBRRRRYAoo70UwCgUUfSpAKKKKoAooopXAipaKSpAWlFNpwoADSU7NJ3oASgdaMUUAFFFFACgZoIxQKDQAlFFFAC8UlGKKAA0UdqOwoAKKKKACiiigAooooAKKKDQBb02Xyb6J89GFfRnh+b7TosbD+6K+aY22yKfQg1738O78XWibM8rxXqYGV4OJw4tWakemeEo9qXcn0FaM33jVfw3H5elzP/ecippTyayk71JMwnpFIgqRKYaehqzC5oKN9jIP9k1w0CAO59Ca7u1+aJl9QRXC3B+zR3DHjaTTwvxNG837qZ438S74SXxiU9DXnPfNdB4tvvtmtTEHIDGufrHHS5qll0O7DxtBB29aMGgUtcRuFFJnNFAC0Dtmil70AGeaKTuaO1MQtHFIKWgA7UUdqDQAUd6SloAKWkooGFHaiimAhpaKKYBRRRQAetAHFHOOtANKwBR2oo7UXAKKTIopAMooxRSAKKKSgBaKKKAFzR2pKXPFACUUUUAL0oOKQ0UAFFFFADqbS5pT0oAbRRRQADrRyDSjrQetACDrRR3ooAKKKKADtRRRQAV6T8LtYEF+bN24fpmvNxzVrT76bTbyO4t2w6HIzXThavsql2Y1qfPCx9l6e6WmixqzAF8t+dVJb2IE/MPzr5wb4pa3MoEzFgBgBXK4qIfES9Y5aJyPTz2rqj7BXbl+B586FeWyPo43seeGH509L2L+8v518+W3jeefGY5RnuJz/AIV13h+Z9amRDc3cQP8Adlz/AEodbDL7X4ERwWIZ7TYXcZdRuHPvXnXxB1FNHsL3nDMxwPrWrqvh3+ybEXNprV9vAyQxBGfyrw34geJNQ1HUfstzLvVBndjBP1qaVWjCTlGVzoWGrWUZHGXExmuGcnknJqKijtXDOTk+ZnoJWSQnNLigUtQMQcCloPSkoAUUtJS5zQAlFLikxQADilpM0UxC9qDRRQAmKWijvQMKOKKKACjFFFO4g7CjGaKKLgFFFFAw7UUUDrTADRSnpSVIg49KKKKAI8miigdM0hhRRRQAUUUUAFApKWgBT0pKXNJQAGjvRRQAUoGaSlFACUuaTuaKACiiihAFOBptKKAEPWiigYoAB0opQOKSgAoooo6gLRjmgUHrTAfCMkj2zSoPlpsBwW/3TToyMc0gNOxbhMdc17B8NiP7Qg3DuP515FYxjYhB71698O12X0HA6jrU2LieseN2EWgSNgdD2r5J8VMTr02Tn/8AWa+tPG6ebofl+or5N8XR+V4glXGOAeKaJexidaKKKpiClpvNLmkAtFGaKACiiigQuaKTvRTAKKKKAFooooAKTvS0UAIKWjFFAwzSZNFLmgQmaM0uKMU0MKMc0lLTAKM0UlACnpRmijp1qQEzRS8e9FAEVL2pKO1IBaKTtS4oAKSl70UAJS0UUAFFFFABRRRQAUq0hoFAB2NFFFABQKKKAFNJR3pTQAlAoooAM8UopcUUAIaBQelJQAvejvQOtB600AsXQ05elNi/i+lOXpUgbWn9E9jXr/w9O7UIcD+IV5Bp/CIc969f+G+DqMOOhIpIuJ6r4yXdpIGccV8meMv+RjmHoAK+svGjbdLH0r5M8YHd4jnPsKpCfwmHRSd6WmSLmkxRQOlIAzmlo7UlAC4ooo96BABzRRRQMKKOaWmIKKO1BoAKKKKACgd6KQUALRRRigAzmjvRjFFAwooooAKKKKYB2oNFFIBKKdx6UUwIqQmiipAUdqO9JR3oAWgfeFFJ+FAC0Z4oFJQAtFHaigAoopcetIBM5ooo/GmAUd6KKOgCnpSUpPFJQAUCiigApQKSlzQAvam0uaQdaACilPSkoAUDNB4oHWlNMQR9DTk7U2LgN9KchzUMo27D7qY45r2D4cIo1GCTODkV4/YZ2Jx3r2T4cDN7B9afQqJ6X44P/EqA9q+TPFn/ACMU+eCAK+sfHJA05c9MV8n+L/8AkZLnj0qkJ/CYtLSCloIEHHSgdKO9Lj3pDEoowBRQAHqKWkPajPNAC4oAo60tABSUUUAFFLQaYgopKKAFopKWgAoopKBimgdaKKaAKTvS0UwCko70UALSUtJjNACHrRS4opAR80YozS5qQEpe9Bo6UmAUYpKXg03sAZxxRRgUYoAKKSloAKCeaKAM0AFFFFABRRQKACilxQRQAYpKXNHWgBKKOhooAKXpSUpoADSUvWkIxQAooNAoPQ0wCPo30pyU1Puk05OtQVc3NPyFQCvZfhvgXkHXOR/OvHNO52V7N8OB/psPHen0BHovjjB0zHfFfJ3i3/kZLn8P5V9YeOcf2cMHnFfJvis58R3R9x/KqQPYx+aWgUUEhRRRSAQ9KUdKQ9KXtQAtHGaSloAP4qMUUDigBe1JS0UIBKWkoNAgoxRS0wEpaKKACiiigAoopM0DFoo60UwCkpcUUXASiijrxQAZxRQRmikBHS0lFIAzS9aSikAuKMc0maM0wClpKOtACjkUYpKKAFoHWkpaAA0UUUAHrRS5pOKAFzSZoooAKKKKAF60lGaKAClPSk7UZoAUdaXGabRk0AL0NB70Cg9DQAJ9005OtNT7h+lKhqRnQaaAdgr2f4bqRfw814zpYztr2X4d5W8hwe4p9Bo9B8dZ+wdO1fJ/in/kYrr6ivqrx5Jts8Z/hzXyn4nO7xFdH/aH8qroDMmlo70UiQooooACMLRmikNDAXvS4oooAKKKKAClpKWgBKKKKYgpaSigBaKKBQAmaWkpaAENFLRTGAopKKQBS0UdqADFHSkpRQAZFFGRRSERYooooGFFFGeKQAKKOpopgGKKAaKACigdKKAFoo7UhoAWiiigAoo70CgA7UUdqKACiiigAFFFFABR2oooAKUUlFADqQ96BQelAAn3T9KclNX7hpydakZv6Z/DjivZfh4S13CD6jmvGtNP3BXsXw7H+mwY9aa2Gju/H3Fpj/Zr5W8Tf8jDd/7w/lX1T49INrg9lr5W8THPiG7/AN7+lV0BmX/FRQKB1pEhRRRQAUGiigA70uaSlNABijFFL/hQAlHaj2ozxQIPpRS9qKYBSUvpSUALRRRQAlFLRQAUUUd6QBQMA0UlMBaQUtFACUUUUxhmilopXERYpe1J2oqRhRRR3pgFLmk70d6VgAUClpKAF7Uh6UvagUAFFHWjrTAKKO9GeaACgdKKB0NABRRRQAUUUUAFFFFABRRRQAUUUUAFFFL/AA0ACfcNKnWmr9005OtSxm/pn8Ney/Dv/j8gPvXjmmEArwCa9k+HQzdw+1NbDR23jxgbfH+zXyt4jOfEF4f9uvqbx5xbnn+GvlbXznXrz/fqugSKAo6GkzS0iRc0lA4ooAKKKXNAB3oopKAFopKWgAxRilooASlpD2o70AL2opKWi4gpKDxRTAWijNFDAD0opDyKWgApMUtFABRRRmgBKKXNFFwCiiikMiPaiiikgDsKO9FFNgHejvRRQgFooopIA/hoFFFCAKUUUUwA9abRRR1AUdaKKKAEpaKKACgdaKKAAd6KKKACiiigAooooYBS/wANFFACL92np96iioYG/pn3l+tey/Dj/j7j+tFFUthrc7Hx/wD8ev8AwGvlfXv+Q7d/79FFV0HIz+9OoopEh2o7UUUAFFFFAC0hoooAO9HaiigBaU9KKKAE9KO9FFABS0UUmIQ0tFFUAneloooe4CdqU9aKKADvRRRQACkoooAKKKKAFNFFFIZ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WordArt 9"/>
          <p:cNvSpPr>
            <a:spLocks noChangeArrowheads="1" noChangeShapeType="1" noTextEdit="1"/>
          </p:cNvSpPr>
          <p:nvPr/>
        </p:nvSpPr>
        <p:spPr bwMode="auto">
          <a:xfrm>
            <a:off x="1357290" y="1643050"/>
            <a:ext cx="6215106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b="1" kern="10" dirty="0" smtClean="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5-2 </a:t>
            </a:r>
            <a:r>
              <a:rPr lang="zh-CN" altLang="en-US" sz="3600" b="1" kern="10" dirty="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化学反应的表示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5253038"/>
            <a:ext cx="9144000" cy="16049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12290" name="WordArt 23"/>
          <p:cNvSpPr>
            <a:spLocks noChangeArrowheads="1" noChangeShapeType="1" noTextEdit="1"/>
          </p:cNvSpPr>
          <p:nvPr/>
        </p:nvSpPr>
        <p:spPr bwMode="auto">
          <a:xfrm>
            <a:off x="214283" y="571480"/>
            <a:ext cx="3357586" cy="64928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5400" kern="10" dirty="0">
                <a:ln w="12700">
                  <a:solidFill>
                    <a:srgbClr val="EAEAEA"/>
                  </a:solidFill>
                  <a:rou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再试牛刀</a:t>
            </a:r>
          </a:p>
        </p:txBody>
      </p:sp>
      <p:sp>
        <p:nvSpPr>
          <p:cNvPr id="12291" name="Text Box 24"/>
          <p:cNvSpPr txBox="1">
            <a:spLocks noChangeArrowheads="1"/>
          </p:cNvSpPr>
          <p:nvPr/>
        </p:nvSpPr>
        <p:spPr bwMode="auto">
          <a:xfrm>
            <a:off x="0" y="1190645"/>
            <a:ext cx="9144000" cy="5095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000" b="1" dirty="0">
                <a:solidFill>
                  <a:srgbClr val="0000CC"/>
                </a:solidFill>
              </a:rPr>
              <a:t> </a:t>
            </a:r>
            <a:r>
              <a:rPr lang="en-US" altLang="zh-CN" sz="4000" b="1" dirty="0"/>
              <a:t>2.</a:t>
            </a:r>
            <a:r>
              <a:rPr lang="zh-CN" altLang="en-US" sz="4000" b="1" dirty="0"/>
              <a:t>请出下列反应的化学方程式：</a:t>
            </a:r>
          </a:p>
          <a:p>
            <a:endParaRPr lang="zh-CN" altLang="en-US" sz="3600" b="1" dirty="0">
              <a:solidFill>
                <a:srgbClr val="0000CC"/>
              </a:solidFill>
            </a:endParaRPr>
          </a:p>
          <a:p>
            <a:r>
              <a:rPr lang="zh-CN" altLang="en-US" sz="3600" b="1" dirty="0">
                <a:solidFill>
                  <a:srgbClr val="0000CC"/>
                </a:solidFill>
              </a:rPr>
              <a:t>①镁条</a:t>
            </a:r>
            <a:r>
              <a:rPr lang="en-US" altLang="zh-CN" sz="3600" b="1" dirty="0">
                <a:solidFill>
                  <a:srgbClr val="0000CC"/>
                </a:solidFill>
              </a:rPr>
              <a:t>(Mg)</a:t>
            </a:r>
            <a:r>
              <a:rPr lang="zh-CN" altLang="en-US" sz="3600" b="1" dirty="0">
                <a:solidFill>
                  <a:srgbClr val="0000CC"/>
                </a:solidFill>
              </a:rPr>
              <a:t>在氧气中燃烧生成氧化镁 </a:t>
            </a:r>
          </a:p>
          <a:p>
            <a:endParaRPr lang="zh-CN" altLang="en-US" sz="3600" b="1" dirty="0">
              <a:solidFill>
                <a:srgbClr val="0000CC"/>
              </a:solidFill>
            </a:endParaRPr>
          </a:p>
          <a:p>
            <a:r>
              <a:rPr lang="zh-CN" altLang="en-US" sz="3600" b="1" dirty="0">
                <a:solidFill>
                  <a:srgbClr val="0000CC"/>
                </a:solidFill>
              </a:rPr>
              <a:t>②加热铜丝</a:t>
            </a:r>
            <a:r>
              <a:rPr lang="en-US" altLang="zh-CN" sz="3600" b="1" dirty="0">
                <a:solidFill>
                  <a:srgbClr val="0000CC"/>
                </a:solidFill>
              </a:rPr>
              <a:t>(Cu)</a:t>
            </a:r>
            <a:r>
              <a:rPr lang="zh-CN" altLang="en-US" sz="3600" b="1" dirty="0">
                <a:solidFill>
                  <a:srgbClr val="0000CC"/>
                </a:solidFill>
              </a:rPr>
              <a:t>与氧气反应生成氧化铜</a:t>
            </a:r>
          </a:p>
          <a:p>
            <a:endParaRPr lang="zh-CN" altLang="en-US" sz="3600" b="1" dirty="0">
              <a:solidFill>
                <a:srgbClr val="0000CC"/>
              </a:solidFill>
            </a:endParaRPr>
          </a:p>
          <a:p>
            <a:r>
              <a:rPr lang="zh-CN" altLang="en-US" sz="3600" b="1" dirty="0">
                <a:solidFill>
                  <a:srgbClr val="0000CC"/>
                </a:solidFill>
              </a:rPr>
              <a:t>③铁丝</a:t>
            </a:r>
            <a:r>
              <a:rPr lang="en-US" altLang="zh-CN" sz="3600" b="1" dirty="0">
                <a:solidFill>
                  <a:srgbClr val="0000CC"/>
                </a:solidFill>
              </a:rPr>
              <a:t>(Fe)</a:t>
            </a:r>
            <a:r>
              <a:rPr lang="zh-CN" altLang="en-US" sz="3600" b="1" dirty="0">
                <a:solidFill>
                  <a:srgbClr val="0000CC"/>
                </a:solidFill>
              </a:rPr>
              <a:t>在氧气中燃烧生成四氧化三铁</a:t>
            </a:r>
          </a:p>
          <a:p>
            <a:endParaRPr lang="zh-CN" altLang="en-US" sz="3600" b="1" dirty="0">
              <a:solidFill>
                <a:srgbClr val="0000CC"/>
              </a:solidFill>
            </a:endParaRPr>
          </a:p>
          <a:p>
            <a:r>
              <a:rPr lang="zh-CN" altLang="zh-CN" sz="3600" b="1" dirty="0">
                <a:solidFill>
                  <a:srgbClr val="0000CC"/>
                </a:solidFill>
              </a:rPr>
              <a:t>④</a:t>
            </a:r>
            <a:r>
              <a:rPr lang="zh-CN" altLang="en-US" sz="3600" b="1" dirty="0">
                <a:solidFill>
                  <a:srgbClr val="0000CC"/>
                </a:solidFill>
              </a:rPr>
              <a:t>红磷</a:t>
            </a:r>
            <a:r>
              <a:rPr lang="en-US" altLang="zh-CN" sz="3600" b="1" dirty="0">
                <a:solidFill>
                  <a:srgbClr val="0000CC"/>
                </a:solidFill>
              </a:rPr>
              <a:t>(P)</a:t>
            </a:r>
            <a:r>
              <a:rPr lang="zh-CN" altLang="en-US" sz="3600" b="1" dirty="0">
                <a:solidFill>
                  <a:srgbClr val="0000CC"/>
                </a:solidFill>
              </a:rPr>
              <a:t>在氧气中燃烧生成五氧化二磷</a:t>
            </a:r>
          </a:p>
        </p:txBody>
      </p:sp>
      <p:sp>
        <p:nvSpPr>
          <p:cNvPr id="5" name="矩形 4"/>
          <p:cNvSpPr/>
          <p:nvPr/>
        </p:nvSpPr>
        <p:spPr>
          <a:xfrm>
            <a:off x="157244" y="0"/>
            <a:ext cx="89867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化学方程式：用化学式表示化学反应的式子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0" y="5253038"/>
            <a:ext cx="9144000" cy="16049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13350" name="Text Box 4"/>
          <p:cNvSpPr txBox="1">
            <a:spLocks noChangeArrowheads="1"/>
          </p:cNvSpPr>
          <p:nvPr/>
        </p:nvSpPr>
        <p:spPr bwMode="auto">
          <a:xfrm>
            <a:off x="539750" y="1484313"/>
            <a:ext cx="6119813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/>
              <a:t>2Mg + O</a:t>
            </a:r>
            <a:r>
              <a:rPr lang="en-US" altLang="zh-CN" sz="4400" b="1" baseline="-25000"/>
              <a:t>2</a:t>
            </a:r>
            <a:r>
              <a:rPr lang="en-US" altLang="zh-CN" sz="4400" b="1"/>
              <a:t>        2MgO</a:t>
            </a:r>
          </a:p>
        </p:txBody>
      </p:sp>
      <p:grpSp>
        <p:nvGrpSpPr>
          <p:cNvPr id="13351" name="Group 37"/>
          <p:cNvGrpSpPr/>
          <p:nvPr/>
        </p:nvGrpSpPr>
        <p:grpSpPr bwMode="auto">
          <a:xfrm>
            <a:off x="3032126" y="1268413"/>
            <a:ext cx="1223963" cy="692151"/>
            <a:chOff x="1882" y="255"/>
            <a:chExt cx="771" cy="436"/>
          </a:xfrm>
        </p:grpSpPr>
        <p:sp>
          <p:nvSpPr>
            <p:cNvPr id="13352" name="Text Box 5"/>
            <p:cNvSpPr txBox="1">
              <a:spLocks noChangeArrowheads="1"/>
            </p:cNvSpPr>
            <p:nvPr/>
          </p:nvSpPr>
          <p:spPr bwMode="auto">
            <a:xfrm>
              <a:off x="1882" y="255"/>
              <a:ext cx="771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 dirty="0"/>
                <a:t>点燃</a:t>
              </a:r>
            </a:p>
          </p:txBody>
        </p:sp>
        <p:grpSp>
          <p:nvGrpSpPr>
            <p:cNvPr id="13353" name="Group 6"/>
            <p:cNvGrpSpPr/>
            <p:nvPr/>
          </p:nvGrpSpPr>
          <p:grpSpPr bwMode="auto">
            <a:xfrm>
              <a:off x="1920" y="646"/>
              <a:ext cx="680" cy="45"/>
              <a:chOff x="2835" y="1117"/>
              <a:chExt cx="680" cy="45"/>
            </a:xfrm>
          </p:grpSpPr>
          <p:sp>
            <p:nvSpPr>
              <p:cNvPr id="13354" name="Line 7"/>
              <p:cNvSpPr>
                <a:spLocks noChangeShapeType="1"/>
              </p:cNvSpPr>
              <p:nvPr/>
            </p:nvSpPr>
            <p:spPr bwMode="auto">
              <a:xfrm>
                <a:off x="2835" y="1117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5" name="Line 8"/>
              <p:cNvSpPr>
                <a:spLocks noChangeShapeType="1"/>
              </p:cNvSpPr>
              <p:nvPr/>
            </p:nvSpPr>
            <p:spPr bwMode="auto">
              <a:xfrm>
                <a:off x="2835" y="116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315" name="Group 40"/>
          <p:cNvGrpSpPr/>
          <p:nvPr/>
        </p:nvGrpSpPr>
        <p:grpSpPr bwMode="auto">
          <a:xfrm>
            <a:off x="539750" y="4787900"/>
            <a:ext cx="6840538" cy="909638"/>
            <a:chOff x="358" y="2650"/>
            <a:chExt cx="4309" cy="573"/>
          </a:xfrm>
        </p:grpSpPr>
        <p:grpSp>
          <p:nvGrpSpPr>
            <p:cNvPr id="13344" name="Group 10"/>
            <p:cNvGrpSpPr/>
            <p:nvPr/>
          </p:nvGrpSpPr>
          <p:grpSpPr bwMode="auto">
            <a:xfrm>
              <a:off x="1889" y="3015"/>
              <a:ext cx="680" cy="45"/>
              <a:chOff x="2835" y="1117"/>
              <a:chExt cx="680" cy="45"/>
            </a:xfrm>
          </p:grpSpPr>
          <p:sp>
            <p:nvSpPr>
              <p:cNvPr id="13348" name="Line 11"/>
              <p:cNvSpPr>
                <a:spLocks noChangeShapeType="1"/>
              </p:cNvSpPr>
              <p:nvPr/>
            </p:nvSpPr>
            <p:spPr bwMode="auto">
              <a:xfrm>
                <a:off x="2835" y="1117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9" name="Line 12"/>
              <p:cNvSpPr>
                <a:spLocks noChangeShapeType="1"/>
              </p:cNvSpPr>
              <p:nvPr/>
            </p:nvSpPr>
            <p:spPr bwMode="auto">
              <a:xfrm>
                <a:off x="2835" y="116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45" name="Group 34"/>
            <p:cNvGrpSpPr/>
            <p:nvPr/>
          </p:nvGrpSpPr>
          <p:grpSpPr bwMode="auto">
            <a:xfrm>
              <a:off x="358" y="2650"/>
              <a:ext cx="4309" cy="573"/>
              <a:chOff x="385" y="3065"/>
              <a:chExt cx="4309" cy="573"/>
            </a:xfrm>
          </p:grpSpPr>
          <p:sp>
            <p:nvSpPr>
              <p:cNvPr id="13346" name="Text Box 9"/>
              <p:cNvSpPr txBox="1">
                <a:spLocks noChangeArrowheads="1"/>
              </p:cNvSpPr>
              <p:nvPr/>
            </p:nvSpPr>
            <p:spPr bwMode="auto">
              <a:xfrm>
                <a:off x="385" y="3158"/>
                <a:ext cx="4309" cy="4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400" b="1"/>
                  <a:t>4P+  5O</a:t>
                </a:r>
                <a:r>
                  <a:rPr lang="en-US" altLang="zh-CN" sz="4400" b="1" baseline="-25000"/>
                  <a:t>2</a:t>
                </a:r>
                <a:r>
                  <a:rPr lang="en-US" altLang="zh-CN" sz="4400" b="1"/>
                  <a:t>        2P</a:t>
                </a:r>
                <a:r>
                  <a:rPr lang="en-US" altLang="zh-CN" sz="4400" b="1" baseline="-25000"/>
                  <a:t>2</a:t>
                </a:r>
                <a:r>
                  <a:rPr lang="en-US" altLang="zh-CN" sz="4400" b="1"/>
                  <a:t>O</a:t>
                </a:r>
                <a:r>
                  <a:rPr lang="en-US" altLang="zh-CN" sz="4400" b="1" baseline="-25000"/>
                  <a:t>5</a:t>
                </a:r>
              </a:p>
            </p:txBody>
          </p:sp>
          <p:sp>
            <p:nvSpPr>
              <p:cNvPr id="13347" name="Text Box 13"/>
              <p:cNvSpPr txBox="1">
                <a:spLocks noChangeArrowheads="1"/>
              </p:cNvSpPr>
              <p:nvPr/>
            </p:nvSpPr>
            <p:spPr bwMode="auto">
              <a:xfrm>
                <a:off x="1889" y="3065"/>
                <a:ext cx="771" cy="40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600" b="1" dirty="0"/>
                  <a:t>点燃</a:t>
                </a:r>
              </a:p>
            </p:txBody>
          </p:sp>
        </p:grpSp>
      </p:grpSp>
      <p:grpSp>
        <p:nvGrpSpPr>
          <p:cNvPr id="13316" name="Group 36"/>
          <p:cNvGrpSpPr/>
          <p:nvPr/>
        </p:nvGrpSpPr>
        <p:grpSpPr bwMode="auto">
          <a:xfrm>
            <a:off x="539750" y="3502025"/>
            <a:ext cx="6840538" cy="954088"/>
            <a:chOff x="431" y="2070"/>
            <a:chExt cx="4309" cy="601"/>
          </a:xfrm>
        </p:grpSpPr>
        <p:grpSp>
          <p:nvGrpSpPr>
            <p:cNvPr id="13338" name="Group 15"/>
            <p:cNvGrpSpPr/>
            <p:nvPr/>
          </p:nvGrpSpPr>
          <p:grpSpPr bwMode="auto">
            <a:xfrm>
              <a:off x="2154" y="2432"/>
              <a:ext cx="680" cy="45"/>
              <a:chOff x="2835" y="1117"/>
              <a:chExt cx="680" cy="45"/>
            </a:xfrm>
          </p:grpSpPr>
          <p:sp>
            <p:nvSpPr>
              <p:cNvPr id="13342" name="Line 16"/>
              <p:cNvSpPr>
                <a:spLocks noChangeShapeType="1"/>
              </p:cNvSpPr>
              <p:nvPr/>
            </p:nvSpPr>
            <p:spPr bwMode="auto">
              <a:xfrm>
                <a:off x="2835" y="1117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3" name="Line 17"/>
              <p:cNvSpPr>
                <a:spLocks noChangeShapeType="1"/>
              </p:cNvSpPr>
              <p:nvPr/>
            </p:nvSpPr>
            <p:spPr bwMode="auto">
              <a:xfrm>
                <a:off x="2835" y="116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39" name="Group 35"/>
            <p:cNvGrpSpPr/>
            <p:nvPr/>
          </p:nvGrpSpPr>
          <p:grpSpPr bwMode="auto">
            <a:xfrm>
              <a:off x="431" y="2070"/>
              <a:ext cx="4309" cy="601"/>
              <a:chOff x="340" y="1585"/>
              <a:chExt cx="4309" cy="601"/>
            </a:xfrm>
          </p:grpSpPr>
          <p:sp>
            <p:nvSpPr>
              <p:cNvPr id="13340" name="Text Box 14"/>
              <p:cNvSpPr txBox="1">
                <a:spLocks noChangeArrowheads="1"/>
              </p:cNvSpPr>
              <p:nvPr/>
            </p:nvSpPr>
            <p:spPr bwMode="auto">
              <a:xfrm>
                <a:off x="340" y="1706"/>
                <a:ext cx="4309" cy="4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400" b="1"/>
                  <a:t>3Fe + 2O</a:t>
                </a:r>
                <a:r>
                  <a:rPr lang="en-US" altLang="zh-CN" sz="4400" b="1" baseline="-25000"/>
                  <a:t>2</a:t>
                </a:r>
                <a:r>
                  <a:rPr lang="en-US" altLang="zh-CN" sz="4400" b="1"/>
                  <a:t>        Fe</a:t>
                </a:r>
                <a:r>
                  <a:rPr lang="en-US" altLang="zh-CN" sz="4400" b="1" baseline="-25000"/>
                  <a:t>3</a:t>
                </a:r>
                <a:r>
                  <a:rPr lang="en-US" altLang="zh-CN" sz="4400" b="1"/>
                  <a:t>O</a:t>
                </a:r>
                <a:r>
                  <a:rPr lang="en-US" altLang="zh-CN" sz="4400" b="1" baseline="-25000"/>
                  <a:t>4</a:t>
                </a:r>
              </a:p>
            </p:txBody>
          </p:sp>
          <p:sp>
            <p:nvSpPr>
              <p:cNvPr id="13341" name="Text Box 18"/>
              <p:cNvSpPr txBox="1">
                <a:spLocks noChangeArrowheads="1"/>
              </p:cNvSpPr>
              <p:nvPr/>
            </p:nvSpPr>
            <p:spPr bwMode="auto">
              <a:xfrm>
                <a:off x="2057" y="1585"/>
                <a:ext cx="771" cy="40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600" b="1" dirty="0"/>
                  <a:t>点燃</a:t>
                </a:r>
              </a:p>
            </p:txBody>
          </p:sp>
        </p:grpSp>
      </p:grpSp>
      <p:grpSp>
        <p:nvGrpSpPr>
          <p:cNvPr id="13317" name="Group 30"/>
          <p:cNvGrpSpPr/>
          <p:nvPr/>
        </p:nvGrpSpPr>
        <p:grpSpPr bwMode="auto">
          <a:xfrm>
            <a:off x="6500826" y="630228"/>
            <a:ext cx="2160587" cy="1512888"/>
            <a:chOff x="4195" y="981"/>
            <a:chExt cx="1361" cy="953"/>
          </a:xfrm>
        </p:grpSpPr>
        <p:sp>
          <p:nvSpPr>
            <p:cNvPr id="13336" name="AutoShape 29"/>
            <p:cNvSpPr>
              <a:spLocks noChangeArrowheads="1"/>
            </p:cNvSpPr>
            <p:nvPr/>
          </p:nvSpPr>
          <p:spPr bwMode="auto">
            <a:xfrm>
              <a:off x="4195" y="981"/>
              <a:ext cx="1361" cy="953"/>
            </a:xfrm>
            <a:prstGeom prst="irregularSeal2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7" name="Text Box 19"/>
            <p:cNvSpPr txBox="1">
              <a:spLocks noChangeArrowheads="1"/>
            </p:cNvSpPr>
            <p:nvPr/>
          </p:nvSpPr>
          <p:spPr bwMode="auto">
            <a:xfrm>
              <a:off x="4468" y="1256"/>
              <a:ext cx="997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 dirty="0">
                  <a:solidFill>
                    <a:srgbClr val="FF0000"/>
                  </a:solidFill>
                </a:rPr>
                <a:t>配平！</a:t>
              </a:r>
            </a:p>
          </p:txBody>
        </p:sp>
      </p:grpSp>
      <p:sp>
        <p:nvSpPr>
          <p:cNvPr id="13318" name="Text Box 39"/>
          <p:cNvSpPr txBox="1">
            <a:spLocks noChangeArrowheads="1"/>
          </p:cNvSpPr>
          <p:nvPr/>
        </p:nvSpPr>
        <p:spPr bwMode="auto">
          <a:xfrm>
            <a:off x="500034" y="714356"/>
            <a:ext cx="2447925" cy="5746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algn="just"/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化学方程式</a:t>
            </a:r>
          </a:p>
        </p:txBody>
      </p:sp>
      <p:grpSp>
        <p:nvGrpSpPr>
          <p:cNvPr id="13319" name="Group 42"/>
          <p:cNvGrpSpPr/>
          <p:nvPr/>
        </p:nvGrpSpPr>
        <p:grpSpPr bwMode="auto">
          <a:xfrm>
            <a:off x="539750" y="2349500"/>
            <a:ext cx="6119813" cy="977900"/>
            <a:chOff x="312" y="255"/>
            <a:chExt cx="3855" cy="616"/>
          </a:xfrm>
        </p:grpSpPr>
        <p:sp>
          <p:nvSpPr>
            <p:cNvPr id="13330" name="Text Box 43"/>
            <p:cNvSpPr txBox="1">
              <a:spLocks noChangeArrowheads="1"/>
            </p:cNvSpPr>
            <p:nvPr/>
          </p:nvSpPr>
          <p:spPr bwMode="auto">
            <a:xfrm>
              <a:off x="312" y="391"/>
              <a:ext cx="3855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 dirty="0"/>
                <a:t>2Cu + O</a:t>
              </a:r>
              <a:r>
                <a:rPr lang="en-US" altLang="zh-CN" sz="4400" b="1" baseline="-25000" dirty="0"/>
                <a:t>2</a:t>
              </a:r>
              <a:r>
                <a:rPr lang="en-US" altLang="zh-CN" sz="4400" b="1" dirty="0"/>
                <a:t>        2CuO</a:t>
              </a:r>
            </a:p>
          </p:txBody>
        </p:sp>
        <p:grpSp>
          <p:nvGrpSpPr>
            <p:cNvPr id="13331" name="Group 44"/>
            <p:cNvGrpSpPr/>
            <p:nvPr/>
          </p:nvGrpSpPr>
          <p:grpSpPr bwMode="auto">
            <a:xfrm>
              <a:off x="1882" y="255"/>
              <a:ext cx="771" cy="436"/>
              <a:chOff x="1882" y="255"/>
              <a:chExt cx="771" cy="436"/>
            </a:xfrm>
          </p:grpSpPr>
          <p:sp>
            <p:nvSpPr>
              <p:cNvPr id="13332" name="Text Box 45"/>
              <p:cNvSpPr txBox="1">
                <a:spLocks noChangeArrowheads="1"/>
              </p:cNvSpPr>
              <p:nvPr/>
            </p:nvSpPr>
            <p:spPr bwMode="auto">
              <a:xfrm>
                <a:off x="1882" y="255"/>
                <a:ext cx="771" cy="40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600" b="1" dirty="0" smtClean="0"/>
                  <a:t> </a:t>
                </a:r>
                <a:endParaRPr lang="zh-CN" altLang="en-US" sz="3600" b="1" dirty="0"/>
              </a:p>
            </p:txBody>
          </p:sp>
          <p:grpSp>
            <p:nvGrpSpPr>
              <p:cNvPr id="13333" name="Group 46"/>
              <p:cNvGrpSpPr/>
              <p:nvPr/>
            </p:nvGrpSpPr>
            <p:grpSpPr bwMode="auto">
              <a:xfrm>
                <a:off x="1920" y="646"/>
                <a:ext cx="680" cy="45"/>
                <a:chOff x="2835" y="1117"/>
                <a:chExt cx="680" cy="45"/>
              </a:xfrm>
            </p:grpSpPr>
            <p:sp>
              <p:nvSpPr>
                <p:cNvPr id="13334" name="Line 47"/>
                <p:cNvSpPr>
                  <a:spLocks noChangeShapeType="1"/>
                </p:cNvSpPr>
                <p:nvPr/>
              </p:nvSpPr>
              <p:spPr bwMode="auto">
                <a:xfrm>
                  <a:off x="2835" y="1117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5" name="Line 48"/>
                <p:cNvSpPr>
                  <a:spLocks noChangeShapeType="1"/>
                </p:cNvSpPr>
                <p:nvPr/>
              </p:nvSpPr>
              <p:spPr bwMode="auto">
                <a:xfrm>
                  <a:off x="2835" y="1162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5" name="Group 51"/>
          <p:cNvGrpSpPr/>
          <p:nvPr/>
        </p:nvGrpSpPr>
        <p:grpSpPr bwMode="auto">
          <a:xfrm>
            <a:off x="534988" y="1484313"/>
            <a:ext cx="4076700" cy="4219575"/>
            <a:chOff x="337" y="935"/>
            <a:chExt cx="2568" cy="2658"/>
          </a:xfrm>
        </p:grpSpPr>
        <p:sp>
          <p:nvSpPr>
            <p:cNvPr id="13321" name="Text Box 21"/>
            <p:cNvSpPr txBox="1">
              <a:spLocks noChangeArrowheads="1"/>
            </p:cNvSpPr>
            <p:nvPr/>
          </p:nvSpPr>
          <p:spPr bwMode="auto">
            <a:xfrm>
              <a:off x="2632" y="935"/>
              <a:ext cx="273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322" name="Text Box 22"/>
            <p:cNvSpPr txBox="1">
              <a:spLocks noChangeArrowheads="1"/>
            </p:cNvSpPr>
            <p:nvPr/>
          </p:nvSpPr>
          <p:spPr bwMode="auto">
            <a:xfrm>
              <a:off x="337" y="935"/>
              <a:ext cx="273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323" name="Text Box 23"/>
            <p:cNvSpPr txBox="1">
              <a:spLocks noChangeArrowheads="1"/>
            </p:cNvSpPr>
            <p:nvPr/>
          </p:nvSpPr>
          <p:spPr bwMode="auto">
            <a:xfrm>
              <a:off x="340" y="2331"/>
              <a:ext cx="273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324" name="Text Box 24"/>
            <p:cNvSpPr txBox="1">
              <a:spLocks noChangeArrowheads="1"/>
            </p:cNvSpPr>
            <p:nvPr/>
          </p:nvSpPr>
          <p:spPr bwMode="auto">
            <a:xfrm>
              <a:off x="1348" y="2331"/>
              <a:ext cx="273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325" name="Text Box 25"/>
            <p:cNvSpPr txBox="1">
              <a:spLocks noChangeArrowheads="1"/>
            </p:cNvSpPr>
            <p:nvPr/>
          </p:nvSpPr>
          <p:spPr bwMode="auto">
            <a:xfrm>
              <a:off x="340" y="3113"/>
              <a:ext cx="273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3326" name="Text Box 26"/>
            <p:cNvSpPr txBox="1">
              <a:spLocks noChangeArrowheads="1"/>
            </p:cNvSpPr>
            <p:nvPr/>
          </p:nvSpPr>
          <p:spPr bwMode="auto">
            <a:xfrm>
              <a:off x="1174" y="3109"/>
              <a:ext cx="273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3327" name="Text Box 27"/>
            <p:cNvSpPr txBox="1">
              <a:spLocks noChangeArrowheads="1"/>
            </p:cNvSpPr>
            <p:nvPr/>
          </p:nvSpPr>
          <p:spPr bwMode="auto">
            <a:xfrm>
              <a:off x="2562" y="3113"/>
              <a:ext cx="273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328" name="Text Box 49"/>
            <p:cNvSpPr txBox="1">
              <a:spLocks noChangeArrowheads="1"/>
            </p:cNvSpPr>
            <p:nvPr/>
          </p:nvSpPr>
          <p:spPr bwMode="auto">
            <a:xfrm>
              <a:off x="2608" y="1616"/>
              <a:ext cx="273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329" name="Text Box 50"/>
            <p:cNvSpPr txBox="1">
              <a:spLocks noChangeArrowheads="1"/>
            </p:cNvSpPr>
            <p:nvPr/>
          </p:nvSpPr>
          <p:spPr bwMode="auto">
            <a:xfrm>
              <a:off x="340" y="1619"/>
              <a:ext cx="273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45" name="等腰三角形 44"/>
          <p:cNvSpPr/>
          <p:nvPr/>
        </p:nvSpPr>
        <p:spPr>
          <a:xfrm>
            <a:off x="3357554" y="2500306"/>
            <a:ext cx="500066" cy="357190"/>
          </a:xfrm>
          <a:prstGeom prst="triangl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57244" y="0"/>
            <a:ext cx="89867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化学方程式：用化学式表示化学反应的式子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3071802" y="2357430"/>
            <a:ext cx="122396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/>
              <a:t>加热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5253038"/>
            <a:ext cx="9144000" cy="16049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1773238"/>
            <a:ext cx="5688012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363" name="Group 7"/>
          <p:cNvGrpSpPr/>
          <p:nvPr/>
        </p:nvGrpSpPr>
        <p:grpSpPr bwMode="auto">
          <a:xfrm>
            <a:off x="506413" y="193675"/>
            <a:ext cx="8097837" cy="1190625"/>
            <a:chOff x="319" y="122"/>
            <a:chExt cx="5101" cy="750"/>
          </a:xfrm>
        </p:grpSpPr>
        <p:sp>
          <p:nvSpPr>
            <p:cNvPr id="15364" name="AutoShape 6"/>
            <p:cNvSpPr>
              <a:spLocks noChangeArrowheads="1"/>
            </p:cNvSpPr>
            <p:nvPr/>
          </p:nvSpPr>
          <p:spPr bwMode="auto">
            <a:xfrm>
              <a:off x="319" y="164"/>
              <a:ext cx="5101" cy="681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385" y="122"/>
              <a:ext cx="5035" cy="7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/>
                <a:t>关于氧气化学性质的反应都可以用化学方程式表示。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196975"/>
            <a:ext cx="49688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387" name="Group 14"/>
          <p:cNvGrpSpPr/>
          <p:nvPr/>
        </p:nvGrpSpPr>
        <p:grpSpPr bwMode="auto">
          <a:xfrm>
            <a:off x="0" y="3429000"/>
            <a:ext cx="3203575" cy="601663"/>
            <a:chOff x="0" y="2160"/>
            <a:chExt cx="2018" cy="379"/>
          </a:xfrm>
        </p:grpSpPr>
        <p:sp>
          <p:nvSpPr>
            <p:cNvPr id="16441" name="Text Box 7"/>
            <p:cNvSpPr txBox="1">
              <a:spLocks noChangeArrowheads="1"/>
            </p:cNvSpPr>
            <p:nvPr/>
          </p:nvSpPr>
          <p:spPr bwMode="auto">
            <a:xfrm>
              <a:off x="0" y="2251"/>
              <a:ext cx="201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2Mg + O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        2MgO</a:t>
              </a:r>
            </a:p>
          </p:txBody>
        </p:sp>
        <p:sp>
          <p:nvSpPr>
            <p:cNvPr id="16442" name="Text Box 9"/>
            <p:cNvSpPr txBox="1">
              <a:spLocks noChangeArrowheads="1"/>
            </p:cNvSpPr>
            <p:nvPr/>
          </p:nvSpPr>
          <p:spPr bwMode="auto">
            <a:xfrm>
              <a:off x="887" y="2160"/>
              <a:ext cx="453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点燃</a:t>
              </a:r>
            </a:p>
          </p:txBody>
        </p:sp>
        <p:grpSp>
          <p:nvGrpSpPr>
            <p:cNvPr id="16443" name="Group 10"/>
            <p:cNvGrpSpPr/>
            <p:nvPr/>
          </p:nvGrpSpPr>
          <p:grpSpPr bwMode="auto">
            <a:xfrm>
              <a:off x="908" y="2387"/>
              <a:ext cx="415" cy="63"/>
              <a:chOff x="2835" y="1117"/>
              <a:chExt cx="680" cy="45"/>
            </a:xfrm>
          </p:grpSpPr>
          <p:sp>
            <p:nvSpPr>
              <p:cNvPr id="16444" name="Line 11"/>
              <p:cNvSpPr>
                <a:spLocks noChangeShapeType="1"/>
              </p:cNvSpPr>
              <p:nvPr/>
            </p:nvSpPr>
            <p:spPr bwMode="auto">
              <a:xfrm>
                <a:off x="2835" y="1117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5" name="Line 12"/>
              <p:cNvSpPr>
                <a:spLocks noChangeShapeType="1"/>
              </p:cNvSpPr>
              <p:nvPr/>
            </p:nvSpPr>
            <p:spPr bwMode="auto">
              <a:xfrm>
                <a:off x="2835" y="116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388" name="Group 23"/>
          <p:cNvGrpSpPr/>
          <p:nvPr/>
        </p:nvGrpSpPr>
        <p:grpSpPr bwMode="auto">
          <a:xfrm>
            <a:off x="0" y="5157788"/>
            <a:ext cx="3240088" cy="617537"/>
            <a:chOff x="0" y="3249"/>
            <a:chExt cx="2041" cy="389"/>
          </a:xfrm>
        </p:grpSpPr>
        <p:grpSp>
          <p:nvGrpSpPr>
            <p:cNvPr id="16435" name="Group 16"/>
            <p:cNvGrpSpPr/>
            <p:nvPr/>
          </p:nvGrpSpPr>
          <p:grpSpPr bwMode="auto">
            <a:xfrm>
              <a:off x="968" y="3475"/>
              <a:ext cx="363" cy="45"/>
              <a:chOff x="2835" y="1117"/>
              <a:chExt cx="680" cy="45"/>
            </a:xfrm>
          </p:grpSpPr>
          <p:sp>
            <p:nvSpPr>
              <p:cNvPr id="16439" name="Line 17"/>
              <p:cNvSpPr>
                <a:spLocks noChangeShapeType="1"/>
              </p:cNvSpPr>
              <p:nvPr/>
            </p:nvSpPr>
            <p:spPr bwMode="auto">
              <a:xfrm>
                <a:off x="2835" y="1117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0" name="Line 18"/>
              <p:cNvSpPr>
                <a:spLocks noChangeShapeType="1"/>
              </p:cNvSpPr>
              <p:nvPr/>
            </p:nvSpPr>
            <p:spPr bwMode="auto">
              <a:xfrm>
                <a:off x="2835" y="116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6" name="Group 22"/>
            <p:cNvGrpSpPr/>
            <p:nvPr/>
          </p:nvGrpSpPr>
          <p:grpSpPr bwMode="auto">
            <a:xfrm>
              <a:off x="0" y="3249"/>
              <a:ext cx="2041" cy="389"/>
              <a:chOff x="1202" y="457"/>
              <a:chExt cx="2041" cy="389"/>
            </a:xfrm>
          </p:grpSpPr>
          <p:sp>
            <p:nvSpPr>
              <p:cNvPr id="16437" name="Text Box 20"/>
              <p:cNvSpPr txBox="1">
                <a:spLocks noChangeArrowheads="1"/>
              </p:cNvSpPr>
              <p:nvPr/>
            </p:nvSpPr>
            <p:spPr bwMode="auto">
              <a:xfrm>
                <a:off x="1202" y="558"/>
                <a:ext cx="204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/>
                  <a:t>3Fe + 2O</a:t>
                </a:r>
                <a:r>
                  <a:rPr lang="en-US" altLang="zh-CN" sz="2400" b="1" baseline="-25000"/>
                  <a:t>2</a:t>
                </a:r>
                <a:r>
                  <a:rPr lang="en-US" altLang="zh-CN" sz="2400" b="1"/>
                  <a:t>        Fe</a:t>
                </a:r>
                <a:r>
                  <a:rPr lang="en-US" altLang="zh-CN" sz="2400" b="1" baseline="-25000"/>
                  <a:t>3</a:t>
                </a:r>
                <a:r>
                  <a:rPr lang="en-US" altLang="zh-CN" sz="2400" b="1"/>
                  <a:t>O</a:t>
                </a:r>
                <a:r>
                  <a:rPr lang="en-US" altLang="zh-CN" sz="2400" b="1" baseline="-25000"/>
                  <a:t>4</a:t>
                </a:r>
              </a:p>
            </p:txBody>
          </p:sp>
          <p:sp>
            <p:nvSpPr>
              <p:cNvPr id="16438" name="Text Box 21"/>
              <p:cNvSpPr txBox="1">
                <a:spLocks noChangeArrowheads="1"/>
              </p:cNvSpPr>
              <p:nvPr/>
            </p:nvSpPr>
            <p:spPr bwMode="auto">
              <a:xfrm>
                <a:off x="2109" y="457"/>
                <a:ext cx="460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点燃</a:t>
                </a:r>
              </a:p>
            </p:txBody>
          </p:sp>
        </p:grpSp>
      </p:grpSp>
      <p:grpSp>
        <p:nvGrpSpPr>
          <p:cNvPr id="16389" name="Group 32"/>
          <p:cNvGrpSpPr/>
          <p:nvPr/>
        </p:nvGrpSpPr>
        <p:grpSpPr bwMode="auto">
          <a:xfrm>
            <a:off x="0" y="658813"/>
            <a:ext cx="3024188" cy="595312"/>
            <a:chOff x="0" y="436"/>
            <a:chExt cx="1905" cy="375"/>
          </a:xfrm>
        </p:grpSpPr>
        <p:grpSp>
          <p:nvGrpSpPr>
            <p:cNvPr id="16429" name="Group 25"/>
            <p:cNvGrpSpPr/>
            <p:nvPr/>
          </p:nvGrpSpPr>
          <p:grpSpPr bwMode="auto">
            <a:xfrm>
              <a:off x="909" y="663"/>
              <a:ext cx="363" cy="45"/>
              <a:chOff x="2835" y="1117"/>
              <a:chExt cx="680" cy="45"/>
            </a:xfrm>
          </p:grpSpPr>
          <p:sp>
            <p:nvSpPr>
              <p:cNvPr id="16433" name="Line 26"/>
              <p:cNvSpPr>
                <a:spLocks noChangeShapeType="1"/>
              </p:cNvSpPr>
              <p:nvPr/>
            </p:nvSpPr>
            <p:spPr bwMode="auto">
              <a:xfrm>
                <a:off x="2835" y="1117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4" name="Line 27"/>
              <p:cNvSpPr>
                <a:spLocks noChangeShapeType="1"/>
              </p:cNvSpPr>
              <p:nvPr/>
            </p:nvSpPr>
            <p:spPr bwMode="auto">
              <a:xfrm>
                <a:off x="2835" y="116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0" name="Group 31"/>
            <p:cNvGrpSpPr/>
            <p:nvPr/>
          </p:nvGrpSpPr>
          <p:grpSpPr bwMode="auto">
            <a:xfrm>
              <a:off x="0" y="436"/>
              <a:ext cx="1905" cy="375"/>
              <a:chOff x="476" y="119"/>
              <a:chExt cx="1905" cy="375"/>
            </a:xfrm>
          </p:grpSpPr>
          <p:sp>
            <p:nvSpPr>
              <p:cNvPr id="16431" name="Text Box 29"/>
              <p:cNvSpPr txBox="1">
                <a:spLocks noChangeArrowheads="1"/>
              </p:cNvSpPr>
              <p:nvPr/>
            </p:nvSpPr>
            <p:spPr bwMode="auto">
              <a:xfrm>
                <a:off x="476" y="206"/>
                <a:ext cx="190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/>
                  <a:t>4P+  5O</a:t>
                </a:r>
                <a:r>
                  <a:rPr lang="en-US" altLang="zh-CN" sz="2400" b="1" baseline="-25000"/>
                  <a:t>2</a:t>
                </a:r>
                <a:r>
                  <a:rPr lang="en-US" altLang="zh-CN" sz="2400" b="1"/>
                  <a:t>        2P</a:t>
                </a:r>
                <a:r>
                  <a:rPr lang="en-US" altLang="zh-CN" sz="2400" b="1" baseline="-25000"/>
                  <a:t>2</a:t>
                </a:r>
                <a:r>
                  <a:rPr lang="en-US" altLang="zh-CN" sz="2400" b="1"/>
                  <a:t>O</a:t>
                </a:r>
                <a:r>
                  <a:rPr lang="en-US" altLang="zh-CN" sz="2400" b="1" baseline="-25000"/>
                  <a:t>5</a:t>
                </a:r>
              </a:p>
            </p:txBody>
          </p:sp>
          <p:sp>
            <p:nvSpPr>
              <p:cNvPr id="16432" name="Text Box 30"/>
              <p:cNvSpPr txBox="1">
                <a:spLocks noChangeArrowheads="1"/>
              </p:cNvSpPr>
              <p:nvPr/>
            </p:nvSpPr>
            <p:spPr bwMode="auto">
              <a:xfrm>
                <a:off x="1341" y="119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点燃</a:t>
                </a:r>
              </a:p>
            </p:txBody>
          </p:sp>
        </p:grpSp>
      </p:grpSp>
      <p:grpSp>
        <p:nvGrpSpPr>
          <p:cNvPr id="16390" name="Group 33"/>
          <p:cNvGrpSpPr/>
          <p:nvPr/>
        </p:nvGrpSpPr>
        <p:grpSpPr bwMode="auto">
          <a:xfrm>
            <a:off x="2881313" y="5734050"/>
            <a:ext cx="3024187" cy="595313"/>
            <a:chOff x="0" y="436"/>
            <a:chExt cx="1905" cy="375"/>
          </a:xfrm>
        </p:grpSpPr>
        <p:grpSp>
          <p:nvGrpSpPr>
            <p:cNvPr id="16423" name="Group 34"/>
            <p:cNvGrpSpPr/>
            <p:nvPr/>
          </p:nvGrpSpPr>
          <p:grpSpPr bwMode="auto">
            <a:xfrm>
              <a:off x="909" y="663"/>
              <a:ext cx="363" cy="45"/>
              <a:chOff x="2835" y="1117"/>
              <a:chExt cx="680" cy="45"/>
            </a:xfrm>
          </p:grpSpPr>
          <p:sp>
            <p:nvSpPr>
              <p:cNvPr id="16427" name="Line 35"/>
              <p:cNvSpPr>
                <a:spLocks noChangeShapeType="1"/>
              </p:cNvSpPr>
              <p:nvPr/>
            </p:nvSpPr>
            <p:spPr bwMode="auto">
              <a:xfrm>
                <a:off x="2835" y="1117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8" name="Line 36"/>
              <p:cNvSpPr>
                <a:spLocks noChangeShapeType="1"/>
              </p:cNvSpPr>
              <p:nvPr/>
            </p:nvSpPr>
            <p:spPr bwMode="auto">
              <a:xfrm>
                <a:off x="2835" y="116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24" name="Group 37"/>
            <p:cNvGrpSpPr/>
            <p:nvPr/>
          </p:nvGrpSpPr>
          <p:grpSpPr bwMode="auto">
            <a:xfrm>
              <a:off x="0" y="436"/>
              <a:ext cx="1905" cy="375"/>
              <a:chOff x="476" y="119"/>
              <a:chExt cx="1905" cy="375"/>
            </a:xfrm>
          </p:grpSpPr>
          <p:sp>
            <p:nvSpPr>
              <p:cNvPr id="16425" name="Text Box 38"/>
              <p:cNvSpPr txBox="1">
                <a:spLocks noChangeArrowheads="1"/>
              </p:cNvSpPr>
              <p:nvPr/>
            </p:nvSpPr>
            <p:spPr bwMode="auto">
              <a:xfrm>
                <a:off x="476" y="206"/>
                <a:ext cx="190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/>
                  <a:t>2Cu+  O</a:t>
                </a:r>
                <a:r>
                  <a:rPr lang="en-US" altLang="zh-CN" sz="2400" b="1" baseline="-25000"/>
                  <a:t>2</a:t>
                </a:r>
                <a:r>
                  <a:rPr lang="en-US" altLang="zh-CN" sz="2400" b="1"/>
                  <a:t>        2CuO</a:t>
                </a:r>
                <a:endParaRPr lang="en-US" altLang="zh-CN" sz="2400" b="1" baseline="-25000"/>
              </a:p>
            </p:txBody>
          </p:sp>
          <p:sp>
            <p:nvSpPr>
              <p:cNvPr id="16426" name="Text Box 39"/>
              <p:cNvSpPr txBox="1">
                <a:spLocks noChangeArrowheads="1"/>
              </p:cNvSpPr>
              <p:nvPr/>
            </p:nvSpPr>
            <p:spPr bwMode="auto">
              <a:xfrm>
                <a:off x="1341" y="119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加热</a:t>
                </a:r>
              </a:p>
            </p:txBody>
          </p:sp>
        </p:grpSp>
      </p:grpSp>
      <p:grpSp>
        <p:nvGrpSpPr>
          <p:cNvPr id="16391" name="Group 47"/>
          <p:cNvGrpSpPr/>
          <p:nvPr/>
        </p:nvGrpSpPr>
        <p:grpSpPr bwMode="auto">
          <a:xfrm>
            <a:off x="3059113" y="404813"/>
            <a:ext cx="3203575" cy="635000"/>
            <a:chOff x="1882" y="325"/>
            <a:chExt cx="2018" cy="400"/>
          </a:xfrm>
        </p:grpSpPr>
        <p:grpSp>
          <p:nvGrpSpPr>
            <p:cNvPr id="16417" name="Group 46"/>
            <p:cNvGrpSpPr/>
            <p:nvPr/>
          </p:nvGrpSpPr>
          <p:grpSpPr bwMode="auto">
            <a:xfrm>
              <a:off x="1882" y="325"/>
              <a:ext cx="2018" cy="400"/>
              <a:chOff x="1882" y="325"/>
              <a:chExt cx="2018" cy="400"/>
            </a:xfrm>
          </p:grpSpPr>
          <p:sp>
            <p:nvSpPr>
              <p:cNvPr id="16421" name="Text Box 41"/>
              <p:cNvSpPr txBox="1">
                <a:spLocks noChangeArrowheads="1"/>
              </p:cNvSpPr>
              <p:nvPr/>
            </p:nvSpPr>
            <p:spPr bwMode="auto">
              <a:xfrm>
                <a:off x="1882" y="437"/>
                <a:ext cx="20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/>
                  <a:t>C + O</a:t>
                </a:r>
                <a:r>
                  <a:rPr lang="en-US" altLang="zh-CN" sz="2400" b="1" baseline="-25000"/>
                  <a:t>2</a:t>
                </a:r>
                <a:r>
                  <a:rPr lang="en-US" altLang="zh-CN" sz="2400" b="1"/>
                  <a:t>        CO</a:t>
                </a:r>
                <a:r>
                  <a:rPr lang="en-US" altLang="zh-CN" sz="2400" b="1" baseline="-25000"/>
                  <a:t>2</a:t>
                </a:r>
              </a:p>
            </p:txBody>
          </p:sp>
          <p:sp>
            <p:nvSpPr>
              <p:cNvPr id="16422" name="Text Box 42"/>
              <p:cNvSpPr txBox="1">
                <a:spLocks noChangeArrowheads="1"/>
              </p:cNvSpPr>
              <p:nvPr/>
            </p:nvSpPr>
            <p:spPr bwMode="auto">
              <a:xfrm>
                <a:off x="2517" y="325"/>
                <a:ext cx="453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点燃</a:t>
                </a:r>
              </a:p>
            </p:txBody>
          </p:sp>
        </p:grpSp>
        <p:grpSp>
          <p:nvGrpSpPr>
            <p:cNvPr id="16418" name="Group 43"/>
            <p:cNvGrpSpPr/>
            <p:nvPr/>
          </p:nvGrpSpPr>
          <p:grpSpPr bwMode="auto">
            <a:xfrm>
              <a:off x="2524" y="562"/>
              <a:ext cx="408" cy="45"/>
              <a:chOff x="2835" y="1117"/>
              <a:chExt cx="680" cy="45"/>
            </a:xfrm>
          </p:grpSpPr>
          <p:sp>
            <p:nvSpPr>
              <p:cNvPr id="16419" name="Line 44"/>
              <p:cNvSpPr>
                <a:spLocks noChangeShapeType="1"/>
              </p:cNvSpPr>
              <p:nvPr/>
            </p:nvSpPr>
            <p:spPr bwMode="auto">
              <a:xfrm>
                <a:off x="2835" y="1117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0" name="Line 45"/>
              <p:cNvSpPr>
                <a:spLocks noChangeShapeType="1"/>
              </p:cNvSpPr>
              <p:nvPr/>
            </p:nvSpPr>
            <p:spPr bwMode="auto">
              <a:xfrm>
                <a:off x="2835" y="116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392" name="Group 48"/>
          <p:cNvGrpSpPr/>
          <p:nvPr/>
        </p:nvGrpSpPr>
        <p:grpSpPr bwMode="auto">
          <a:xfrm>
            <a:off x="6443663" y="1557338"/>
            <a:ext cx="3203575" cy="635000"/>
            <a:chOff x="1882" y="325"/>
            <a:chExt cx="2018" cy="400"/>
          </a:xfrm>
        </p:grpSpPr>
        <p:grpSp>
          <p:nvGrpSpPr>
            <p:cNvPr id="16411" name="Group 49"/>
            <p:cNvGrpSpPr/>
            <p:nvPr/>
          </p:nvGrpSpPr>
          <p:grpSpPr bwMode="auto">
            <a:xfrm>
              <a:off x="1882" y="325"/>
              <a:ext cx="2018" cy="400"/>
              <a:chOff x="1882" y="325"/>
              <a:chExt cx="2018" cy="400"/>
            </a:xfrm>
          </p:grpSpPr>
          <p:sp>
            <p:nvSpPr>
              <p:cNvPr id="16415" name="Text Box 50"/>
              <p:cNvSpPr txBox="1">
                <a:spLocks noChangeArrowheads="1"/>
              </p:cNvSpPr>
              <p:nvPr/>
            </p:nvSpPr>
            <p:spPr bwMode="auto">
              <a:xfrm>
                <a:off x="1882" y="437"/>
                <a:ext cx="20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/>
                  <a:t>S + O</a:t>
                </a:r>
                <a:r>
                  <a:rPr lang="en-US" altLang="zh-CN" sz="2400" b="1" baseline="-25000"/>
                  <a:t>2</a:t>
                </a:r>
                <a:r>
                  <a:rPr lang="en-US" altLang="zh-CN" sz="2400" b="1"/>
                  <a:t>        SO</a:t>
                </a:r>
                <a:r>
                  <a:rPr lang="en-US" altLang="zh-CN" sz="2400" b="1" baseline="-25000"/>
                  <a:t>2</a:t>
                </a:r>
              </a:p>
            </p:txBody>
          </p:sp>
          <p:sp>
            <p:nvSpPr>
              <p:cNvPr id="16416" name="Text Box 51"/>
              <p:cNvSpPr txBox="1">
                <a:spLocks noChangeArrowheads="1"/>
              </p:cNvSpPr>
              <p:nvPr/>
            </p:nvSpPr>
            <p:spPr bwMode="auto">
              <a:xfrm>
                <a:off x="2517" y="325"/>
                <a:ext cx="453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点燃</a:t>
                </a:r>
              </a:p>
            </p:txBody>
          </p:sp>
        </p:grpSp>
        <p:grpSp>
          <p:nvGrpSpPr>
            <p:cNvPr id="16412" name="Group 52"/>
            <p:cNvGrpSpPr/>
            <p:nvPr/>
          </p:nvGrpSpPr>
          <p:grpSpPr bwMode="auto">
            <a:xfrm>
              <a:off x="2524" y="562"/>
              <a:ext cx="408" cy="45"/>
              <a:chOff x="2835" y="1117"/>
              <a:chExt cx="680" cy="45"/>
            </a:xfrm>
          </p:grpSpPr>
          <p:sp>
            <p:nvSpPr>
              <p:cNvPr id="16413" name="Line 53"/>
              <p:cNvSpPr>
                <a:spLocks noChangeShapeType="1"/>
              </p:cNvSpPr>
              <p:nvPr/>
            </p:nvSpPr>
            <p:spPr bwMode="auto">
              <a:xfrm>
                <a:off x="2835" y="1117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4" name="Line 54"/>
              <p:cNvSpPr>
                <a:spLocks noChangeShapeType="1"/>
              </p:cNvSpPr>
              <p:nvPr/>
            </p:nvSpPr>
            <p:spPr bwMode="auto">
              <a:xfrm>
                <a:off x="2835" y="116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393" name="Group 62"/>
          <p:cNvGrpSpPr/>
          <p:nvPr/>
        </p:nvGrpSpPr>
        <p:grpSpPr bwMode="auto">
          <a:xfrm>
            <a:off x="6443663" y="2781300"/>
            <a:ext cx="3203575" cy="635000"/>
            <a:chOff x="4059" y="1570"/>
            <a:chExt cx="2018" cy="400"/>
          </a:xfrm>
        </p:grpSpPr>
        <p:sp>
          <p:nvSpPr>
            <p:cNvPr id="16406" name="Text Box 57"/>
            <p:cNvSpPr txBox="1">
              <a:spLocks noChangeArrowheads="1"/>
            </p:cNvSpPr>
            <p:nvPr/>
          </p:nvSpPr>
          <p:spPr bwMode="auto">
            <a:xfrm>
              <a:off x="4059" y="1682"/>
              <a:ext cx="201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2H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 + O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        2H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O</a:t>
              </a:r>
              <a:endParaRPr lang="en-US" altLang="zh-CN" sz="2400" b="1" baseline="-25000"/>
            </a:p>
          </p:txBody>
        </p:sp>
        <p:sp>
          <p:nvSpPr>
            <p:cNvPr id="16407" name="Text Box 58"/>
            <p:cNvSpPr txBox="1">
              <a:spLocks noChangeArrowheads="1"/>
            </p:cNvSpPr>
            <p:nvPr/>
          </p:nvSpPr>
          <p:spPr bwMode="auto">
            <a:xfrm>
              <a:off x="4848" y="1570"/>
              <a:ext cx="453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点燃</a:t>
              </a:r>
            </a:p>
          </p:txBody>
        </p:sp>
        <p:grpSp>
          <p:nvGrpSpPr>
            <p:cNvPr id="16408" name="Group 59"/>
            <p:cNvGrpSpPr/>
            <p:nvPr/>
          </p:nvGrpSpPr>
          <p:grpSpPr bwMode="auto">
            <a:xfrm>
              <a:off x="4876" y="1797"/>
              <a:ext cx="408" cy="45"/>
              <a:chOff x="2835" y="1117"/>
              <a:chExt cx="680" cy="45"/>
            </a:xfrm>
          </p:grpSpPr>
          <p:sp>
            <p:nvSpPr>
              <p:cNvPr id="16409" name="Line 60"/>
              <p:cNvSpPr>
                <a:spLocks noChangeShapeType="1"/>
              </p:cNvSpPr>
              <p:nvPr/>
            </p:nvSpPr>
            <p:spPr bwMode="auto">
              <a:xfrm>
                <a:off x="2835" y="1117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0" name="Line 61"/>
              <p:cNvSpPr>
                <a:spLocks noChangeShapeType="1"/>
              </p:cNvSpPr>
              <p:nvPr/>
            </p:nvSpPr>
            <p:spPr bwMode="auto">
              <a:xfrm>
                <a:off x="2835" y="116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394" name="Group 70"/>
          <p:cNvGrpSpPr/>
          <p:nvPr/>
        </p:nvGrpSpPr>
        <p:grpSpPr bwMode="auto">
          <a:xfrm>
            <a:off x="6296025" y="3733800"/>
            <a:ext cx="3203575" cy="646113"/>
            <a:chOff x="3742" y="2289"/>
            <a:chExt cx="2018" cy="407"/>
          </a:xfrm>
        </p:grpSpPr>
        <p:sp>
          <p:nvSpPr>
            <p:cNvPr id="16401" name="Text Box 65"/>
            <p:cNvSpPr txBox="1">
              <a:spLocks noChangeArrowheads="1"/>
            </p:cNvSpPr>
            <p:nvPr/>
          </p:nvSpPr>
          <p:spPr bwMode="auto">
            <a:xfrm>
              <a:off x="3742" y="2408"/>
              <a:ext cx="201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2CO + O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        2CO</a:t>
              </a:r>
              <a:r>
                <a:rPr lang="en-US" altLang="zh-CN" sz="2400" b="1" baseline="-25000"/>
                <a:t>2</a:t>
              </a:r>
            </a:p>
          </p:txBody>
        </p:sp>
        <p:sp>
          <p:nvSpPr>
            <p:cNvPr id="16402" name="Text Box 66"/>
            <p:cNvSpPr txBox="1">
              <a:spLocks noChangeArrowheads="1"/>
            </p:cNvSpPr>
            <p:nvPr/>
          </p:nvSpPr>
          <p:spPr bwMode="auto">
            <a:xfrm>
              <a:off x="4573" y="2289"/>
              <a:ext cx="453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点燃</a:t>
              </a:r>
            </a:p>
          </p:txBody>
        </p:sp>
        <p:grpSp>
          <p:nvGrpSpPr>
            <p:cNvPr id="16403" name="Group 67"/>
            <p:cNvGrpSpPr/>
            <p:nvPr/>
          </p:nvGrpSpPr>
          <p:grpSpPr bwMode="auto">
            <a:xfrm>
              <a:off x="4604" y="2523"/>
              <a:ext cx="408" cy="45"/>
              <a:chOff x="2835" y="1117"/>
              <a:chExt cx="680" cy="45"/>
            </a:xfrm>
          </p:grpSpPr>
          <p:sp>
            <p:nvSpPr>
              <p:cNvPr id="16404" name="Line 68"/>
              <p:cNvSpPr>
                <a:spLocks noChangeShapeType="1"/>
              </p:cNvSpPr>
              <p:nvPr/>
            </p:nvSpPr>
            <p:spPr bwMode="auto">
              <a:xfrm>
                <a:off x="2835" y="1117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5" name="Line 69"/>
              <p:cNvSpPr>
                <a:spLocks noChangeShapeType="1"/>
              </p:cNvSpPr>
              <p:nvPr/>
            </p:nvSpPr>
            <p:spPr bwMode="auto">
              <a:xfrm>
                <a:off x="2835" y="116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395" name="Group 77"/>
          <p:cNvGrpSpPr/>
          <p:nvPr/>
        </p:nvGrpSpPr>
        <p:grpSpPr bwMode="auto">
          <a:xfrm>
            <a:off x="5292725" y="4868863"/>
            <a:ext cx="4176713" cy="635000"/>
            <a:chOff x="3742" y="2983"/>
            <a:chExt cx="2631" cy="400"/>
          </a:xfrm>
        </p:grpSpPr>
        <p:sp>
          <p:nvSpPr>
            <p:cNvPr id="16396" name="Text Box 72"/>
            <p:cNvSpPr txBox="1">
              <a:spLocks noChangeArrowheads="1"/>
            </p:cNvSpPr>
            <p:nvPr/>
          </p:nvSpPr>
          <p:spPr bwMode="auto">
            <a:xfrm>
              <a:off x="3742" y="3095"/>
              <a:ext cx="263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CH</a:t>
              </a:r>
              <a:r>
                <a:rPr lang="en-US" altLang="zh-CN" sz="2400" b="1" baseline="-25000"/>
                <a:t>4</a:t>
              </a:r>
              <a:r>
                <a:rPr lang="en-US" altLang="zh-CN" sz="2400" b="1"/>
                <a:t> + 2O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        CO</a:t>
              </a:r>
              <a:r>
                <a:rPr lang="en-US" altLang="zh-CN" sz="2400" b="1" baseline="-25000"/>
                <a:t>2 </a:t>
              </a:r>
              <a:r>
                <a:rPr lang="en-US" altLang="zh-CN" sz="2400" b="1"/>
                <a:t>+2H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O</a:t>
              </a:r>
              <a:endParaRPr lang="en-US" altLang="zh-CN" sz="2400" b="1" baseline="-25000"/>
            </a:p>
          </p:txBody>
        </p:sp>
        <p:sp>
          <p:nvSpPr>
            <p:cNvPr id="16397" name="Text Box 73"/>
            <p:cNvSpPr txBox="1">
              <a:spLocks noChangeArrowheads="1"/>
            </p:cNvSpPr>
            <p:nvPr/>
          </p:nvSpPr>
          <p:spPr bwMode="auto">
            <a:xfrm>
              <a:off x="4678" y="2983"/>
              <a:ext cx="453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点燃</a:t>
              </a:r>
            </a:p>
          </p:txBody>
        </p:sp>
        <p:grpSp>
          <p:nvGrpSpPr>
            <p:cNvPr id="16398" name="Group 74"/>
            <p:cNvGrpSpPr/>
            <p:nvPr/>
          </p:nvGrpSpPr>
          <p:grpSpPr bwMode="auto">
            <a:xfrm>
              <a:off x="4695" y="3224"/>
              <a:ext cx="408" cy="45"/>
              <a:chOff x="2835" y="1117"/>
              <a:chExt cx="680" cy="45"/>
            </a:xfrm>
          </p:grpSpPr>
          <p:sp>
            <p:nvSpPr>
              <p:cNvPr id="16399" name="Line 75"/>
              <p:cNvSpPr>
                <a:spLocks noChangeShapeType="1"/>
              </p:cNvSpPr>
              <p:nvPr/>
            </p:nvSpPr>
            <p:spPr bwMode="auto">
              <a:xfrm>
                <a:off x="2835" y="1117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0" name="Line 76"/>
              <p:cNvSpPr>
                <a:spLocks noChangeShapeType="1"/>
              </p:cNvSpPr>
              <p:nvPr/>
            </p:nvSpPr>
            <p:spPr bwMode="auto">
              <a:xfrm>
                <a:off x="2835" y="116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5253038"/>
            <a:ext cx="9144000" cy="16049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395288" y="1484313"/>
            <a:ext cx="8497887" cy="4111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3333CC"/>
                </a:solidFill>
              </a:rPr>
              <a:t>3</a:t>
            </a:r>
            <a:r>
              <a:rPr lang="zh-CN" altLang="en-US" sz="4400" b="1">
                <a:solidFill>
                  <a:srgbClr val="3333CC"/>
                </a:solidFill>
              </a:rPr>
              <a:t>、请写出下列反应的化学方程式</a:t>
            </a:r>
          </a:p>
          <a:p>
            <a:endParaRPr lang="zh-CN" altLang="en-US" sz="4400" b="1">
              <a:solidFill>
                <a:srgbClr val="3333CC"/>
              </a:solidFill>
            </a:endParaRPr>
          </a:p>
          <a:p>
            <a:r>
              <a:rPr lang="zh-CN" altLang="en-US" sz="4400" b="1">
                <a:solidFill>
                  <a:srgbClr val="3333CC"/>
                </a:solidFill>
              </a:rPr>
              <a:t>①水通电分解生成氧气和氢气</a:t>
            </a:r>
          </a:p>
          <a:p>
            <a:endParaRPr lang="zh-CN" altLang="en-US" sz="4400" b="1">
              <a:solidFill>
                <a:srgbClr val="3333CC"/>
              </a:solidFill>
            </a:endParaRPr>
          </a:p>
          <a:p>
            <a:r>
              <a:rPr lang="zh-CN" altLang="en-US" sz="4400" b="1">
                <a:solidFill>
                  <a:srgbClr val="3333CC"/>
                </a:solidFill>
              </a:rPr>
              <a:t>②实验室用过氧化氢（</a:t>
            </a:r>
            <a:r>
              <a:rPr lang="en-US" altLang="zh-CN" sz="4400" b="1">
                <a:solidFill>
                  <a:srgbClr val="FF0000"/>
                </a:solidFill>
              </a:rPr>
              <a:t>H</a:t>
            </a:r>
            <a:r>
              <a:rPr lang="en-US" altLang="zh-CN" sz="4400" b="1" baseline="-25000">
                <a:solidFill>
                  <a:srgbClr val="FF0000"/>
                </a:solidFill>
              </a:rPr>
              <a:t>2</a:t>
            </a:r>
            <a:r>
              <a:rPr lang="en-US" altLang="zh-CN" sz="4400" b="1">
                <a:solidFill>
                  <a:srgbClr val="FF0000"/>
                </a:solidFill>
              </a:rPr>
              <a:t>O</a:t>
            </a:r>
            <a:r>
              <a:rPr lang="en-US" altLang="zh-CN" sz="4400" b="1" baseline="-25000">
                <a:solidFill>
                  <a:srgbClr val="FF0000"/>
                </a:solidFill>
              </a:rPr>
              <a:t>2</a:t>
            </a:r>
            <a:r>
              <a:rPr lang="zh-CN" altLang="en-US" sz="4400" b="1">
                <a:solidFill>
                  <a:srgbClr val="3333CC"/>
                </a:solidFill>
              </a:rPr>
              <a:t>）和二氧化锰（</a:t>
            </a:r>
            <a:r>
              <a:rPr lang="en-US" altLang="zh-CN" sz="4400" b="1">
                <a:solidFill>
                  <a:srgbClr val="FF0000"/>
                </a:solidFill>
              </a:rPr>
              <a:t>MnO</a:t>
            </a:r>
            <a:r>
              <a:rPr lang="en-US" altLang="zh-CN" sz="4400" b="1" baseline="-25000">
                <a:solidFill>
                  <a:srgbClr val="FF0000"/>
                </a:solidFill>
              </a:rPr>
              <a:t>2</a:t>
            </a:r>
            <a:r>
              <a:rPr lang="zh-CN" altLang="en-US" sz="4400" b="1">
                <a:solidFill>
                  <a:srgbClr val="3333CC"/>
                </a:solidFill>
              </a:rPr>
              <a:t>）制取氧气</a:t>
            </a:r>
          </a:p>
        </p:txBody>
      </p:sp>
      <p:sp>
        <p:nvSpPr>
          <p:cNvPr id="17411" name="WordArt 8"/>
          <p:cNvSpPr>
            <a:spLocks noChangeArrowheads="1" noChangeShapeType="1" noTextEdit="1"/>
          </p:cNvSpPr>
          <p:nvPr/>
        </p:nvSpPr>
        <p:spPr bwMode="auto">
          <a:xfrm>
            <a:off x="539750" y="333375"/>
            <a:ext cx="3240088" cy="7191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5400" b="1" i="1" kern="10">
                <a:ln w="9525">
                  <a:solidFill>
                    <a:srgbClr val="CC99FF"/>
                  </a:solidFill>
                  <a:rou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大显身手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0" y="5253038"/>
            <a:ext cx="9144000" cy="16049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grpSp>
        <p:nvGrpSpPr>
          <p:cNvPr id="18434" name="Group 4"/>
          <p:cNvGrpSpPr/>
          <p:nvPr/>
        </p:nvGrpSpPr>
        <p:grpSpPr bwMode="auto">
          <a:xfrm>
            <a:off x="1187450" y="1989138"/>
            <a:ext cx="4916488" cy="1039812"/>
            <a:chOff x="1247" y="981"/>
            <a:chExt cx="3097" cy="655"/>
          </a:xfrm>
        </p:grpSpPr>
        <p:sp>
          <p:nvSpPr>
            <p:cNvPr id="18453" name="Text Box 5"/>
            <p:cNvSpPr txBox="1">
              <a:spLocks noChangeArrowheads="1"/>
            </p:cNvSpPr>
            <p:nvPr/>
          </p:nvSpPr>
          <p:spPr bwMode="auto">
            <a:xfrm>
              <a:off x="1247" y="1117"/>
              <a:ext cx="3097" cy="5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b="1">
                  <a:solidFill>
                    <a:srgbClr val="CC00CC"/>
                  </a:solidFill>
                </a:rPr>
                <a:t>C + O</a:t>
              </a:r>
              <a:r>
                <a:rPr lang="en-US" altLang="zh-CN" sz="4800" b="1" baseline="-25000">
                  <a:solidFill>
                    <a:srgbClr val="CC00CC"/>
                  </a:solidFill>
                </a:rPr>
                <a:t>2</a:t>
              </a:r>
              <a:r>
                <a:rPr lang="en-US" altLang="zh-CN" sz="4800" b="1">
                  <a:solidFill>
                    <a:srgbClr val="CC00CC"/>
                  </a:solidFill>
                </a:rPr>
                <a:t>          CO</a:t>
              </a:r>
              <a:r>
                <a:rPr lang="en-US" altLang="zh-CN" sz="4800" b="1" baseline="-25000">
                  <a:solidFill>
                    <a:srgbClr val="CC00CC"/>
                  </a:solidFill>
                </a:rPr>
                <a:t>2</a:t>
              </a:r>
            </a:p>
          </p:txBody>
        </p:sp>
        <p:grpSp>
          <p:nvGrpSpPr>
            <p:cNvPr id="18454" name="Group 6"/>
            <p:cNvGrpSpPr/>
            <p:nvPr/>
          </p:nvGrpSpPr>
          <p:grpSpPr bwMode="auto">
            <a:xfrm>
              <a:off x="2608" y="1344"/>
              <a:ext cx="862" cy="90"/>
              <a:chOff x="2608" y="1344"/>
              <a:chExt cx="862" cy="90"/>
            </a:xfrm>
          </p:grpSpPr>
          <p:sp>
            <p:nvSpPr>
              <p:cNvPr id="18456" name="Line 7"/>
              <p:cNvSpPr>
                <a:spLocks noChangeShapeType="1"/>
              </p:cNvSpPr>
              <p:nvPr/>
            </p:nvSpPr>
            <p:spPr bwMode="auto">
              <a:xfrm>
                <a:off x="2608" y="1344"/>
                <a:ext cx="862" cy="0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7" name="Line 8"/>
              <p:cNvSpPr>
                <a:spLocks noChangeShapeType="1"/>
              </p:cNvSpPr>
              <p:nvPr/>
            </p:nvSpPr>
            <p:spPr bwMode="auto">
              <a:xfrm>
                <a:off x="2608" y="1434"/>
                <a:ext cx="862" cy="0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55" name="Text Box 9"/>
            <p:cNvSpPr txBox="1">
              <a:spLocks noChangeArrowheads="1"/>
            </p:cNvSpPr>
            <p:nvPr/>
          </p:nvSpPr>
          <p:spPr bwMode="auto">
            <a:xfrm>
              <a:off x="2699" y="981"/>
              <a:ext cx="630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CC00CC"/>
                  </a:solidFill>
                </a:rPr>
                <a:t>点燃</a:t>
              </a:r>
            </a:p>
          </p:txBody>
        </p:sp>
      </p:grpSp>
      <p:grpSp>
        <p:nvGrpSpPr>
          <p:cNvPr id="18435" name="Group 42"/>
          <p:cNvGrpSpPr/>
          <p:nvPr/>
        </p:nvGrpSpPr>
        <p:grpSpPr bwMode="auto">
          <a:xfrm>
            <a:off x="1187450" y="3141663"/>
            <a:ext cx="6913563" cy="1025525"/>
            <a:chOff x="748" y="1979"/>
            <a:chExt cx="4355" cy="646"/>
          </a:xfrm>
        </p:grpSpPr>
        <p:sp>
          <p:nvSpPr>
            <p:cNvPr id="18447" name="Text Box 13"/>
            <p:cNvSpPr txBox="1">
              <a:spLocks noChangeArrowheads="1"/>
            </p:cNvSpPr>
            <p:nvPr/>
          </p:nvSpPr>
          <p:spPr bwMode="auto">
            <a:xfrm>
              <a:off x="748" y="2106"/>
              <a:ext cx="4355" cy="5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b="1" dirty="0" smtClean="0">
                  <a:solidFill>
                    <a:srgbClr val="CC00CC"/>
                  </a:solidFill>
                </a:rPr>
                <a:t> 2H</a:t>
              </a:r>
              <a:r>
                <a:rPr lang="en-US" altLang="zh-CN" sz="4800" b="1" baseline="-25000" dirty="0" smtClean="0">
                  <a:solidFill>
                    <a:srgbClr val="CC00CC"/>
                  </a:solidFill>
                </a:rPr>
                <a:t>2</a:t>
              </a:r>
              <a:r>
                <a:rPr lang="en-US" altLang="zh-CN" sz="4800" b="1" dirty="0" smtClean="0">
                  <a:solidFill>
                    <a:srgbClr val="CC00CC"/>
                  </a:solidFill>
                </a:rPr>
                <a:t>O          </a:t>
              </a:r>
              <a:r>
                <a:rPr lang="en-US" altLang="zh-CN" sz="4800" b="1" dirty="0">
                  <a:solidFill>
                    <a:srgbClr val="CC00CC"/>
                  </a:solidFill>
                </a:rPr>
                <a:t>2H</a:t>
              </a:r>
              <a:r>
                <a:rPr lang="en-US" altLang="zh-CN" sz="4800" b="1" baseline="-25000" dirty="0">
                  <a:solidFill>
                    <a:srgbClr val="CC00CC"/>
                  </a:solidFill>
                </a:rPr>
                <a:t>2</a:t>
              </a:r>
              <a:r>
                <a:rPr lang="en-US" altLang="zh-CN" sz="4800" b="1" dirty="0">
                  <a:solidFill>
                    <a:srgbClr val="CC00CC"/>
                  </a:solidFill>
                </a:rPr>
                <a:t>  +O</a:t>
              </a:r>
              <a:r>
                <a:rPr lang="en-US" altLang="zh-CN" sz="4800" b="1" baseline="-25000" dirty="0">
                  <a:solidFill>
                    <a:srgbClr val="CC00CC"/>
                  </a:solidFill>
                </a:rPr>
                <a:t>2</a:t>
              </a:r>
            </a:p>
          </p:txBody>
        </p:sp>
        <p:grpSp>
          <p:nvGrpSpPr>
            <p:cNvPr id="18448" name="Group 14"/>
            <p:cNvGrpSpPr/>
            <p:nvPr/>
          </p:nvGrpSpPr>
          <p:grpSpPr bwMode="auto">
            <a:xfrm>
              <a:off x="1950" y="1979"/>
              <a:ext cx="884" cy="422"/>
              <a:chOff x="3356" y="2886"/>
              <a:chExt cx="884" cy="453"/>
            </a:xfrm>
          </p:grpSpPr>
          <p:grpSp>
            <p:nvGrpSpPr>
              <p:cNvPr id="18449" name="Group 15"/>
              <p:cNvGrpSpPr/>
              <p:nvPr/>
            </p:nvGrpSpPr>
            <p:grpSpPr bwMode="auto">
              <a:xfrm>
                <a:off x="3356" y="3249"/>
                <a:ext cx="884" cy="90"/>
                <a:chOff x="2665" y="1344"/>
                <a:chExt cx="763" cy="90"/>
              </a:xfrm>
            </p:grpSpPr>
            <p:sp>
              <p:nvSpPr>
                <p:cNvPr id="18451" name="Line 16"/>
                <p:cNvSpPr>
                  <a:spLocks noChangeShapeType="1"/>
                </p:cNvSpPr>
                <p:nvPr/>
              </p:nvSpPr>
              <p:spPr bwMode="auto">
                <a:xfrm>
                  <a:off x="2665" y="1344"/>
                  <a:ext cx="763" cy="0"/>
                </a:xfrm>
                <a:prstGeom prst="line">
                  <a:avLst/>
                </a:prstGeom>
                <a:noFill/>
                <a:ln w="28575">
                  <a:solidFill>
                    <a:srgbClr val="CC00CC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2" name="Line 17"/>
                <p:cNvSpPr>
                  <a:spLocks noChangeShapeType="1"/>
                </p:cNvSpPr>
                <p:nvPr/>
              </p:nvSpPr>
              <p:spPr bwMode="auto">
                <a:xfrm>
                  <a:off x="2665" y="1434"/>
                  <a:ext cx="763" cy="0"/>
                </a:xfrm>
                <a:prstGeom prst="line">
                  <a:avLst/>
                </a:prstGeom>
                <a:noFill/>
                <a:ln w="28575">
                  <a:solidFill>
                    <a:srgbClr val="CC00CC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50" name="Text Box 18"/>
              <p:cNvSpPr txBox="1">
                <a:spLocks noChangeArrowheads="1"/>
              </p:cNvSpPr>
              <p:nvPr/>
            </p:nvSpPr>
            <p:spPr bwMode="auto">
              <a:xfrm>
                <a:off x="3476" y="2886"/>
                <a:ext cx="630" cy="3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CC00CC"/>
                    </a:solidFill>
                  </a:rPr>
                  <a:t>通电</a:t>
                </a:r>
              </a:p>
            </p:txBody>
          </p:sp>
        </p:grpSp>
      </p:grpSp>
      <p:sp>
        <p:nvSpPr>
          <p:cNvPr id="18446" name="Rectangle 27"/>
          <p:cNvSpPr>
            <a:spLocks noChangeArrowheads="1"/>
          </p:cNvSpPr>
          <p:nvPr/>
        </p:nvSpPr>
        <p:spPr bwMode="auto">
          <a:xfrm>
            <a:off x="642910" y="571480"/>
            <a:ext cx="7715304" cy="9848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900" b="1" dirty="0"/>
              <a:t>反应物中</a:t>
            </a:r>
            <a:r>
              <a:rPr lang="zh-CN" altLang="en-US" sz="2900" b="1" dirty="0">
                <a:solidFill>
                  <a:srgbClr val="FF0000"/>
                </a:solidFill>
              </a:rPr>
              <a:t>没有</a:t>
            </a:r>
            <a:r>
              <a:rPr lang="zh-CN" altLang="en-US" sz="2900" b="1" dirty="0"/>
              <a:t>气体参加，生成物中有气体生成，在生成气体的化学式右边标注</a:t>
            </a:r>
            <a:r>
              <a:rPr lang="zh-CN" altLang="en-US" sz="2900" b="1" dirty="0" smtClean="0"/>
              <a:t>“↑”</a:t>
            </a:r>
            <a:endParaRPr lang="en-US" altLang="zh-CN" sz="2900" b="1" dirty="0"/>
          </a:p>
        </p:txBody>
      </p:sp>
      <p:sp>
        <p:nvSpPr>
          <p:cNvPr id="18437" name="Text Box 34"/>
          <p:cNvSpPr txBox="1">
            <a:spLocks noChangeArrowheads="1"/>
          </p:cNvSpPr>
          <p:nvPr/>
        </p:nvSpPr>
        <p:spPr bwMode="auto">
          <a:xfrm>
            <a:off x="1331913" y="4570413"/>
            <a:ext cx="6769100" cy="823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b="1" dirty="0" smtClean="0">
                <a:solidFill>
                  <a:srgbClr val="CC00CC"/>
                </a:solidFill>
              </a:rPr>
              <a:t>2H</a:t>
            </a:r>
            <a:r>
              <a:rPr lang="en-US" altLang="zh-CN" sz="4800" b="1" baseline="-25000" dirty="0" smtClean="0">
                <a:solidFill>
                  <a:srgbClr val="CC00CC"/>
                </a:solidFill>
              </a:rPr>
              <a:t>2</a:t>
            </a:r>
            <a:r>
              <a:rPr lang="en-US" altLang="zh-CN" sz="4800" b="1" dirty="0" smtClean="0">
                <a:solidFill>
                  <a:srgbClr val="CC00CC"/>
                </a:solidFill>
              </a:rPr>
              <a:t>O</a:t>
            </a:r>
            <a:r>
              <a:rPr lang="en-US" altLang="zh-CN" sz="4800" b="1" baseline="-25000" dirty="0" smtClean="0">
                <a:solidFill>
                  <a:srgbClr val="CC00CC"/>
                </a:solidFill>
              </a:rPr>
              <a:t>2</a:t>
            </a:r>
            <a:r>
              <a:rPr lang="en-US" altLang="zh-CN" sz="4800" b="1" dirty="0" smtClean="0">
                <a:solidFill>
                  <a:srgbClr val="CC00CC"/>
                </a:solidFill>
              </a:rPr>
              <a:t>        2H</a:t>
            </a:r>
            <a:r>
              <a:rPr lang="en-US" altLang="zh-CN" sz="4800" b="1" baseline="-25000" dirty="0" smtClean="0">
                <a:solidFill>
                  <a:srgbClr val="CC00CC"/>
                </a:solidFill>
              </a:rPr>
              <a:t>2</a:t>
            </a:r>
            <a:r>
              <a:rPr lang="en-US" altLang="zh-CN" sz="4800" b="1" dirty="0" smtClean="0">
                <a:solidFill>
                  <a:srgbClr val="CC00CC"/>
                </a:solidFill>
              </a:rPr>
              <a:t>O+O</a:t>
            </a:r>
            <a:r>
              <a:rPr lang="en-US" altLang="zh-CN" sz="4800" b="1" baseline="-25000" dirty="0" smtClean="0">
                <a:solidFill>
                  <a:srgbClr val="CC00CC"/>
                </a:solidFill>
              </a:rPr>
              <a:t>2</a:t>
            </a:r>
            <a:endParaRPr lang="en-US" altLang="zh-CN" sz="4800" b="1" baseline="-25000" dirty="0">
              <a:solidFill>
                <a:srgbClr val="CC00CC"/>
              </a:solidFill>
            </a:endParaRPr>
          </a:p>
        </p:txBody>
      </p:sp>
      <p:sp>
        <p:nvSpPr>
          <p:cNvPr id="18438" name="Text Box 35"/>
          <p:cNvSpPr txBox="1">
            <a:spLocks noChangeArrowheads="1"/>
          </p:cNvSpPr>
          <p:nvPr/>
        </p:nvSpPr>
        <p:spPr bwMode="auto">
          <a:xfrm>
            <a:off x="3294063" y="4365625"/>
            <a:ext cx="15700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CC00CC"/>
                </a:solidFill>
              </a:rPr>
              <a:t>MnO</a:t>
            </a:r>
            <a:r>
              <a:rPr lang="en-US" altLang="zh-CN" sz="2800" baseline="-25000" dirty="0">
                <a:solidFill>
                  <a:srgbClr val="CC00CC"/>
                </a:solidFill>
              </a:rPr>
              <a:t>2</a:t>
            </a:r>
          </a:p>
        </p:txBody>
      </p:sp>
      <p:grpSp>
        <p:nvGrpSpPr>
          <p:cNvPr id="8" name="Group 44"/>
          <p:cNvGrpSpPr/>
          <p:nvPr/>
        </p:nvGrpSpPr>
        <p:grpSpPr bwMode="auto">
          <a:xfrm>
            <a:off x="5715008" y="3500438"/>
            <a:ext cx="1428786" cy="1862136"/>
            <a:chOff x="714375" y="2160"/>
            <a:chExt cx="6394452" cy="1173"/>
          </a:xfrm>
        </p:grpSpPr>
        <p:grpSp>
          <p:nvGrpSpPr>
            <p:cNvPr id="18441" name="Group 43"/>
            <p:cNvGrpSpPr/>
            <p:nvPr/>
          </p:nvGrpSpPr>
          <p:grpSpPr bwMode="auto">
            <a:xfrm>
              <a:off x="714375" y="2160"/>
              <a:ext cx="6394452" cy="338"/>
              <a:chOff x="450" y="2160"/>
              <a:chExt cx="4028" cy="338"/>
            </a:xfrm>
          </p:grpSpPr>
          <p:sp>
            <p:nvSpPr>
              <p:cNvPr id="18443" name="Line 19"/>
              <p:cNvSpPr>
                <a:spLocks noChangeShapeType="1"/>
              </p:cNvSpPr>
              <p:nvPr/>
            </p:nvSpPr>
            <p:spPr bwMode="auto">
              <a:xfrm flipV="1">
                <a:off x="450" y="2160"/>
                <a:ext cx="0" cy="338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4" name="Line 20"/>
              <p:cNvSpPr>
                <a:spLocks noChangeShapeType="1"/>
              </p:cNvSpPr>
              <p:nvPr/>
            </p:nvSpPr>
            <p:spPr bwMode="auto">
              <a:xfrm flipV="1">
                <a:off x="4478" y="2160"/>
                <a:ext cx="0" cy="338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42" name="Line 36"/>
            <p:cNvSpPr>
              <a:spLocks noChangeShapeType="1"/>
            </p:cNvSpPr>
            <p:nvPr/>
          </p:nvSpPr>
          <p:spPr bwMode="auto">
            <a:xfrm flipV="1">
              <a:off x="6753938" y="2970"/>
              <a:ext cx="0" cy="363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3132562" y="4857760"/>
            <a:ext cx="1368000" cy="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3132562" y="5000636"/>
            <a:ext cx="1368000" cy="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WordArt 3"/>
          <p:cNvSpPr>
            <a:spLocks noChangeArrowheads="1" noChangeShapeType="1" noTextEdit="1"/>
          </p:cNvSpPr>
          <p:nvPr/>
        </p:nvSpPr>
        <p:spPr bwMode="auto">
          <a:xfrm>
            <a:off x="250825" y="188913"/>
            <a:ext cx="2376488" cy="57626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5400" b="1" i="1" kern="10">
                <a:ln w="9525">
                  <a:solidFill>
                    <a:srgbClr val="CC99FF"/>
                  </a:solidFill>
                  <a:rou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再显身手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0" y="836295"/>
            <a:ext cx="928243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CC"/>
                </a:solidFill>
              </a:rPr>
              <a:t>③</a:t>
            </a:r>
            <a:r>
              <a:rPr lang="zh-CN" altLang="en-US" sz="3200" b="1" dirty="0">
                <a:solidFill>
                  <a:srgbClr val="3333CC"/>
                </a:solidFill>
                <a:sym typeface="+mn-ea"/>
              </a:rPr>
              <a:t>铁钉与硫酸铜溶液反应，生成金属铜及硫酸亚铁</a:t>
            </a:r>
            <a:endParaRPr lang="zh-CN" altLang="en-US" sz="3200" b="1" dirty="0">
              <a:solidFill>
                <a:srgbClr val="3333CC"/>
              </a:solidFill>
            </a:endParaRPr>
          </a:p>
        </p:txBody>
      </p:sp>
      <p:grpSp>
        <p:nvGrpSpPr>
          <p:cNvPr id="19461" name="Group 20"/>
          <p:cNvGrpSpPr/>
          <p:nvPr/>
        </p:nvGrpSpPr>
        <p:grpSpPr bwMode="auto">
          <a:xfrm>
            <a:off x="3856934" y="4429132"/>
            <a:ext cx="5161971" cy="2000537"/>
            <a:chOff x="2875" y="1162"/>
            <a:chExt cx="2885" cy="1048"/>
          </a:xfrm>
        </p:grpSpPr>
        <p:sp>
          <p:nvSpPr>
            <p:cNvPr id="19467" name="AutoShape 13"/>
            <p:cNvSpPr>
              <a:spLocks noChangeArrowheads="1"/>
            </p:cNvSpPr>
            <p:nvPr/>
          </p:nvSpPr>
          <p:spPr bwMode="auto">
            <a:xfrm>
              <a:off x="2880" y="1162"/>
              <a:ext cx="2880" cy="1043"/>
            </a:xfrm>
            <a:prstGeom prst="foldedCorner">
              <a:avLst>
                <a:gd name="adj" fmla="val 12500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875" y="1162"/>
              <a:ext cx="2875" cy="10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2600" b="1" dirty="0"/>
                <a:t>友情提示：</a:t>
              </a:r>
            </a:p>
            <a:p>
              <a:r>
                <a:rPr lang="zh-CN" altLang="en-US" sz="2600" b="1" dirty="0"/>
                <a:t>石灰水的溶质为氢</a:t>
              </a:r>
              <a:r>
                <a:rPr lang="zh-CN" altLang="en-US" sz="2600" b="1" dirty="0" smtClean="0"/>
                <a:t>氧化钙</a:t>
              </a:r>
              <a:r>
                <a:rPr lang="en-US" altLang="zh-CN" sz="2600" b="1" dirty="0" smtClean="0"/>
                <a:t>[Ca(OH)</a:t>
              </a:r>
              <a:r>
                <a:rPr lang="en-US" altLang="zh-CN" sz="2600" b="1" baseline="-25000" dirty="0" smtClean="0"/>
                <a:t>2</a:t>
              </a:r>
              <a:r>
                <a:rPr lang="en-US" altLang="zh-CN" sz="2600" b="1" dirty="0"/>
                <a:t>]</a:t>
              </a:r>
              <a:endParaRPr lang="zh-CN" altLang="en-US" sz="2600" b="1" dirty="0"/>
            </a:p>
            <a:p>
              <a:r>
                <a:rPr lang="zh-CN" altLang="en-US" sz="2600" b="1" dirty="0"/>
                <a:t>澄清石灰水变浑浊是因为生成了难溶于水的沉淀</a:t>
              </a:r>
              <a:r>
                <a:rPr lang="en-US" altLang="zh-CN" sz="2600" b="1" dirty="0"/>
                <a:t>——</a:t>
              </a:r>
              <a:r>
                <a:rPr lang="zh-CN" altLang="en-US" sz="2600" b="1" dirty="0" smtClean="0"/>
                <a:t>碳酸钙</a:t>
              </a:r>
              <a:r>
                <a:rPr lang="en-US" altLang="zh-CN" sz="2600" b="1" dirty="0" smtClean="0"/>
                <a:t>CaCO</a:t>
              </a:r>
              <a:r>
                <a:rPr lang="en-US" altLang="zh-CN" sz="2600" b="1" baseline="-25000" dirty="0" smtClean="0"/>
                <a:t>3</a:t>
              </a:r>
              <a:r>
                <a:rPr lang="zh-CN" altLang="en-US" sz="2600" b="1" dirty="0"/>
                <a:t>）和水。</a:t>
              </a:r>
            </a:p>
          </p:txBody>
        </p:sp>
      </p:grpSp>
      <p:sp>
        <p:nvSpPr>
          <p:cNvPr id="19462" name="Text Box 14"/>
          <p:cNvSpPr txBox="1">
            <a:spLocks noChangeArrowheads="1"/>
          </p:cNvSpPr>
          <p:nvPr/>
        </p:nvSpPr>
        <p:spPr bwMode="auto">
          <a:xfrm>
            <a:off x="0" y="3789363"/>
            <a:ext cx="9612313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3333CC"/>
                </a:solidFill>
              </a:rPr>
              <a:t>④</a:t>
            </a:r>
            <a:r>
              <a:rPr lang="zh-CN" altLang="en-US" sz="3000" b="1">
                <a:solidFill>
                  <a:srgbClr val="3333CC"/>
                </a:solidFill>
                <a:sym typeface="+mn-ea"/>
              </a:rPr>
              <a:t>向澄清石灰水中通入二氧化碳，澄清石灰水变浑浊</a:t>
            </a:r>
            <a:endParaRPr lang="zh-CN" altLang="en-US" sz="3200" b="1" dirty="0">
              <a:solidFill>
                <a:srgbClr val="3333CC"/>
              </a:solidFill>
            </a:endParaRPr>
          </a:p>
        </p:txBody>
      </p:sp>
      <p:pic>
        <p:nvPicPr>
          <p:cNvPr id="19463" name="Picture 15" descr="62db38e9cab44d5e9196e4cf22199b32"/>
          <p:cNvPicPr>
            <a:picLocks noChangeAspect="1" noChangeArrowheads="1"/>
          </p:cNvPicPr>
          <p:nvPr/>
        </p:nvPicPr>
        <p:blipFill>
          <a:blip r:embed="rId2"/>
          <a:srcRect l="7483" t="18504" r="46858"/>
          <a:stretch>
            <a:fillRect/>
          </a:stretch>
        </p:blipFill>
        <p:spPr bwMode="auto">
          <a:xfrm>
            <a:off x="201930" y="1391920"/>
            <a:ext cx="181737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464" name="Group 19"/>
          <p:cNvGrpSpPr/>
          <p:nvPr/>
        </p:nvGrpSpPr>
        <p:grpSpPr bwMode="auto">
          <a:xfrm>
            <a:off x="3865880" y="1536065"/>
            <a:ext cx="5090795" cy="2240725"/>
            <a:chOff x="2880" y="2795"/>
            <a:chExt cx="2880" cy="1043"/>
          </a:xfrm>
        </p:grpSpPr>
        <p:sp>
          <p:nvSpPr>
            <p:cNvPr id="19465" name="AutoShape 16"/>
            <p:cNvSpPr>
              <a:spLocks noChangeArrowheads="1"/>
            </p:cNvSpPr>
            <p:nvPr/>
          </p:nvSpPr>
          <p:spPr bwMode="auto">
            <a:xfrm>
              <a:off x="2880" y="2795"/>
              <a:ext cx="2880" cy="1043"/>
            </a:xfrm>
            <a:prstGeom prst="foldedCorner">
              <a:avLst>
                <a:gd name="adj" fmla="val 12500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6" name="Rectangle 17"/>
            <p:cNvSpPr>
              <a:spLocks noChangeArrowheads="1"/>
            </p:cNvSpPr>
            <p:nvPr/>
          </p:nvSpPr>
          <p:spPr bwMode="auto">
            <a:xfrm>
              <a:off x="2880" y="2875"/>
              <a:ext cx="2880" cy="9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2600" b="1" dirty="0"/>
                <a:t>友情提示：</a:t>
              </a:r>
            </a:p>
            <a:p>
              <a:r>
                <a:rPr lang="zh-CN" altLang="en-US" sz="2600" b="1" dirty="0" smtClean="0"/>
                <a:t>铁钉表面覆盖一层红色铜，硫酸铜（</a:t>
              </a:r>
              <a:r>
                <a:rPr lang="en-US" altLang="zh-CN" sz="2600" b="1" dirty="0"/>
                <a:t>CuSO</a:t>
              </a:r>
              <a:r>
                <a:rPr lang="en-US" altLang="zh-CN" sz="2600" b="1" baseline="-25000" dirty="0"/>
                <a:t>4</a:t>
              </a:r>
              <a:r>
                <a:rPr lang="zh-CN" altLang="en-US" sz="2600" b="1" dirty="0"/>
                <a:t>）溶液反应后变为浅绿色</a:t>
              </a:r>
              <a:r>
                <a:rPr lang="zh-CN" altLang="en-US" sz="2600" b="1" dirty="0" smtClean="0"/>
                <a:t>的原因</a:t>
              </a:r>
              <a:r>
                <a:rPr lang="zh-CN" altLang="en-US" sz="2600" b="1" dirty="0"/>
                <a:t>是生成物硫酸亚铁（</a:t>
              </a:r>
              <a:r>
                <a:rPr lang="en-US" altLang="zh-CN" sz="2600" b="1" dirty="0"/>
                <a:t>FeSO</a:t>
              </a:r>
              <a:r>
                <a:rPr lang="en-US" altLang="zh-CN" sz="2600" b="1" baseline="-25000" dirty="0"/>
                <a:t>4</a:t>
              </a:r>
              <a:r>
                <a:rPr lang="zh-CN" altLang="en-US" sz="2600" b="1" dirty="0"/>
                <a:t>）的水溶液为浅绿色。</a:t>
              </a:r>
            </a:p>
          </p:txBody>
        </p:sp>
      </p:grpSp>
      <p:pic>
        <p:nvPicPr>
          <p:cNvPr id="19" name="Picture 2" descr="C:\Users\Lenovo\Desktop\微信图片_20171025132120.jpg"/>
          <p:cNvPicPr>
            <a:picLocks noChangeAspect="1" noChangeArrowheads="1"/>
          </p:cNvPicPr>
          <p:nvPr/>
        </p:nvPicPr>
        <p:blipFill>
          <a:blip r:embed="rId3"/>
          <a:srcRect l="24799" t="27183" r="29418" b="24173"/>
          <a:stretch>
            <a:fillRect/>
          </a:stretch>
        </p:blipFill>
        <p:spPr bwMode="auto">
          <a:xfrm>
            <a:off x="2091055" y="1392555"/>
            <a:ext cx="1714500" cy="2428240"/>
          </a:xfrm>
          <a:prstGeom prst="rect">
            <a:avLst/>
          </a:prstGeom>
          <a:noFill/>
        </p:spPr>
      </p:pic>
      <p:pic>
        <p:nvPicPr>
          <p:cNvPr id="1026" name="Picture 2" descr="C:\Users\Lenovo\Desktop\微信图片_20171030080556.jpg"/>
          <p:cNvPicPr>
            <a:picLocks noChangeAspect="1" noChangeArrowheads="1"/>
          </p:cNvPicPr>
          <p:nvPr/>
        </p:nvPicPr>
        <p:blipFill>
          <a:blip r:embed="rId4" cstate="print"/>
          <a:srcRect l="13161"/>
          <a:stretch>
            <a:fillRect/>
          </a:stretch>
        </p:blipFill>
        <p:spPr bwMode="auto">
          <a:xfrm>
            <a:off x="201906" y="4437368"/>
            <a:ext cx="1414116" cy="2171240"/>
          </a:xfrm>
          <a:prstGeom prst="rect">
            <a:avLst/>
          </a:prstGeom>
          <a:noFill/>
        </p:spPr>
      </p:pic>
      <p:pic>
        <p:nvPicPr>
          <p:cNvPr id="1027" name="Picture 3" descr="C:\Users\Lenovo\Desktop\微信图片_20171030080602.jpg"/>
          <p:cNvPicPr>
            <a:picLocks noChangeAspect="1" noChangeArrowheads="1"/>
          </p:cNvPicPr>
          <p:nvPr/>
        </p:nvPicPr>
        <p:blipFill>
          <a:blip r:embed="rId5" cstate="print"/>
          <a:srcRect l="7131" t="13371" r="7292" b="9075"/>
          <a:stretch>
            <a:fillRect/>
          </a:stretch>
        </p:blipFill>
        <p:spPr bwMode="auto">
          <a:xfrm>
            <a:off x="1894192" y="4465308"/>
            <a:ext cx="1714512" cy="21431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0" y="5253038"/>
            <a:ext cx="9144000" cy="16049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6572264" y="4000504"/>
            <a:ext cx="0" cy="6492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483" name="Group 17"/>
          <p:cNvGrpSpPr/>
          <p:nvPr/>
        </p:nvGrpSpPr>
        <p:grpSpPr bwMode="auto">
          <a:xfrm>
            <a:off x="4746625" y="5013325"/>
            <a:ext cx="4397375" cy="1844675"/>
            <a:chOff x="382" y="98"/>
            <a:chExt cx="2770" cy="1162"/>
          </a:xfrm>
        </p:grpSpPr>
        <p:grpSp>
          <p:nvGrpSpPr>
            <p:cNvPr id="20492" name="Group 13"/>
            <p:cNvGrpSpPr/>
            <p:nvPr/>
          </p:nvGrpSpPr>
          <p:grpSpPr bwMode="auto">
            <a:xfrm>
              <a:off x="1429" y="164"/>
              <a:ext cx="1723" cy="1096"/>
              <a:chOff x="158" y="119"/>
              <a:chExt cx="1723" cy="1096"/>
            </a:xfrm>
          </p:grpSpPr>
          <p:pic>
            <p:nvPicPr>
              <p:cNvPr id="20495" name="Picture 11" descr="yq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58" y="119"/>
                <a:ext cx="431" cy="10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496" name="AutoShape 12"/>
              <p:cNvSpPr>
                <a:spLocks noChangeArrowheads="1"/>
              </p:cNvSpPr>
              <p:nvPr/>
            </p:nvSpPr>
            <p:spPr bwMode="auto">
              <a:xfrm>
                <a:off x="793" y="210"/>
                <a:ext cx="1088" cy="618"/>
              </a:xfrm>
              <a:prstGeom prst="wedgeRoundRectCallout">
                <a:avLst>
                  <a:gd name="adj1" fmla="val -74815"/>
                  <a:gd name="adj2" fmla="val 70713"/>
                  <a:gd name="adj3" fmla="val 16667"/>
                </a:avLst>
              </a:prstGeom>
              <a:solidFill>
                <a:srgbClr val="FFFF00"/>
              </a:solidFill>
              <a:ln w="5715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kumimoji="1" lang="zh-CN" altLang="en-US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澄清石灰水</a:t>
                </a:r>
              </a:p>
              <a:p>
                <a:pPr algn="ctr"/>
                <a:r>
                  <a:rPr kumimoji="1" lang="zh-CN" altLang="en-US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变浑浊</a:t>
                </a:r>
              </a:p>
            </p:txBody>
          </p:sp>
        </p:grpSp>
        <p:sp>
          <p:nvSpPr>
            <p:cNvPr id="20493" name="AutoShape 14"/>
            <p:cNvSpPr>
              <a:spLocks noChangeArrowheads="1"/>
            </p:cNvSpPr>
            <p:nvPr/>
          </p:nvSpPr>
          <p:spPr bwMode="auto">
            <a:xfrm>
              <a:off x="1020" y="210"/>
              <a:ext cx="363" cy="90"/>
            </a:xfrm>
            <a:prstGeom prst="rightArrow">
              <a:avLst>
                <a:gd name="adj1" fmla="val 50000"/>
                <a:gd name="adj2" fmla="val 100833"/>
              </a:avLst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Text Box 15"/>
            <p:cNvSpPr txBox="1">
              <a:spLocks noChangeArrowheads="1"/>
            </p:cNvSpPr>
            <p:nvPr/>
          </p:nvSpPr>
          <p:spPr bwMode="auto">
            <a:xfrm>
              <a:off x="382" y="98"/>
              <a:ext cx="817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CO</a:t>
              </a:r>
              <a:r>
                <a:rPr lang="en-US" altLang="zh-CN" sz="3200" b="1" baseline="-25000"/>
                <a:t>2</a:t>
              </a:r>
            </a:p>
          </p:txBody>
        </p:sp>
      </p:grpSp>
      <p:pic>
        <p:nvPicPr>
          <p:cNvPr id="20485" name="Picture 16" descr="62db38e9cab44d5e9196e4cf22199b32"/>
          <p:cNvPicPr>
            <a:picLocks noChangeAspect="1" noChangeArrowheads="1"/>
          </p:cNvPicPr>
          <p:nvPr/>
        </p:nvPicPr>
        <p:blipFill>
          <a:blip r:embed="rId3"/>
          <a:srcRect l="7483" t="18504" r="46858"/>
          <a:stretch>
            <a:fillRect/>
          </a:stretch>
        </p:blipFill>
        <p:spPr bwMode="auto">
          <a:xfrm>
            <a:off x="0" y="0"/>
            <a:ext cx="2051050" cy="22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9" name="Text Box 20"/>
          <p:cNvSpPr txBox="1">
            <a:spLocks noChangeArrowheads="1"/>
          </p:cNvSpPr>
          <p:nvPr/>
        </p:nvSpPr>
        <p:spPr bwMode="auto">
          <a:xfrm>
            <a:off x="2143108" y="642918"/>
            <a:ext cx="6715172" cy="13388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3100" b="1" dirty="0"/>
              <a:t>当反应物中没有难溶性固体</a:t>
            </a:r>
            <a:r>
              <a:rPr lang="zh-CN" altLang="en-US" sz="3100" b="1" dirty="0" smtClean="0"/>
              <a:t>，</a:t>
            </a:r>
            <a:endParaRPr lang="en-US" altLang="zh-CN" sz="3100" b="1" dirty="0" smtClean="0"/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3100" b="1" dirty="0" smtClean="0"/>
              <a:t>在</a:t>
            </a:r>
            <a:r>
              <a:rPr lang="zh-CN" altLang="en-US" sz="3100" b="1" dirty="0"/>
              <a:t>生成物中有难溶性固体生成</a:t>
            </a:r>
            <a:r>
              <a:rPr lang="zh-CN" altLang="en-US" sz="3100" b="1" dirty="0" smtClean="0"/>
              <a:t>，</a:t>
            </a:r>
            <a:endParaRPr lang="en-US" altLang="zh-CN" sz="3100" b="1" dirty="0" smtClean="0"/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3100" b="1" dirty="0" smtClean="0"/>
              <a:t>在</a:t>
            </a:r>
            <a:r>
              <a:rPr lang="zh-CN" altLang="en-US" sz="3100" b="1" dirty="0"/>
              <a:t>固体生成物化学式右边标注</a:t>
            </a:r>
            <a:r>
              <a:rPr lang="zh-CN" altLang="en-US" sz="3100" b="1" dirty="0" smtClean="0"/>
              <a:t>“ ↓”</a:t>
            </a:r>
            <a:endParaRPr lang="zh-CN" altLang="en-US" sz="3100" b="1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23850" y="3929066"/>
            <a:ext cx="8820150" cy="768350"/>
            <a:chOff x="179388" y="2565400"/>
            <a:chExt cx="8820150" cy="768350"/>
          </a:xfrm>
        </p:grpSpPr>
        <p:sp>
          <p:nvSpPr>
            <p:cNvPr id="20490" name="Text Box 7"/>
            <p:cNvSpPr txBox="1">
              <a:spLocks noChangeArrowheads="1"/>
            </p:cNvSpPr>
            <p:nvPr/>
          </p:nvSpPr>
          <p:spPr bwMode="auto">
            <a:xfrm>
              <a:off x="179388" y="2565400"/>
              <a:ext cx="882015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000" b="1" dirty="0">
                  <a:solidFill>
                    <a:srgbClr val="003300"/>
                  </a:solidFill>
                </a:rPr>
                <a:t>Ca(OH)</a:t>
              </a:r>
              <a:r>
                <a:rPr lang="en-US" altLang="zh-CN" sz="4000" b="1" baseline="-25000" dirty="0">
                  <a:solidFill>
                    <a:srgbClr val="003300"/>
                  </a:solidFill>
                </a:rPr>
                <a:t>2</a:t>
              </a:r>
              <a:r>
                <a:rPr lang="en-US" altLang="zh-CN" sz="4000" b="1" dirty="0">
                  <a:solidFill>
                    <a:srgbClr val="003300"/>
                  </a:solidFill>
                </a:rPr>
                <a:t> + CO</a:t>
              </a:r>
              <a:r>
                <a:rPr lang="en-US" altLang="zh-CN" sz="4000" b="1" baseline="-25000" dirty="0">
                  <a:solidFill>
                    <a:srgbClr val="003300"/>
                  </a:solidFill>
                </a:rPr>
                <a:t>2</a:t>
              </a:r>
              <a:r>
                <a:rPr lang="en-US" altLang="zh-CN" sz="4000" b="1" dirty="0">
                  <a:solidFill>
                    <a:srgbClr val="003300"/>
                  </a:solidFill>
                </a:rPr>
                <a:t>       CaCO</a:t>
              </a:r>
              <a:r>
                <a:rPr lang="en-US" altLang="zh-CN" sz="4000" b="1" baseline="-25000" dirty="0">
                  <a:solidFill>
                    <a:srgbClr val="003300"/>
                  </a:solidFill>
                </a:rPr>
                <a:t>3</a:t>
              </a:r>
              <a:r>
                <a:rPr lang="en-US" altLang="zh-CN" sz="4000" b="1" dirty="0">
                  <a:solidFill>
                    <a:srgbClr val="003300"/>
                  </a:solidFill>
                </a:rPr>
                <a:t>  +H</a:t>
              </a:r>
              <a:r>
                <a:rPr lang="en-US" altLang="zh-CN" sz="4000" b="1" baseline="-25000" dirty="0">
                  <a:solidFill>
                    <a:srgbClr val="003300"/>
                  </a:solidFill>
                </a:rPr>
                <a:t>2</a:t>
              </a:r>
              <a:r>
                <a:rPr lang="en-US" altLang="zh-CN" sz="4000" b="1" dirty="0">
                  <a:solidFill>
                    <a:srgbClr val="003300"/>
                  </a:solidFill>
                </a:rPr>
                <a:t>O</a:t>
              </a:r>
              <a:r>
                <a:rPr lang="en-US" altLang="zh-CN" sz="4400" dirty="0">
                  <a:solidFill>
                    <a:srgbClr val="CC6600"/>
                  </a:solidFill>
                </a:rPr>
                <a:t> 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773170" y="2896870"/>
              <a:ext cx="871220" cy="105410"/>
              <a:chOff x="6649" y="2563"/>
              <a:chExt cx="1372" cy="166"/>
            </a:xfrm>
          </p:grpSpPr>
          <p:sp>
            <p:nvSpPr>
              <p:cNvPr id="13355" name="Line 8"/>
              <p:cNvSpPr>
                <a:spLocks noChangeShapeType="1"/>
              </p:cNvSpPr>
              <p:nvPr/>
            </p:nvSpPr>
            <p:spPr bwMode="auto">
              <a:xfrm flipV="1">
                <a:off x="6650" y="2563"/>
                <a:ext cx="1371" cy="21"/>
              </a:xfrm>
              <a:prstGeom prst="line">
                <a:avLst/>
              </a:prstGeom>
              <a:noFill/>
              <a:ln w="38100">
                <a:solidFill>
                  <a:srgbClr val="00522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V="1">
                <a:off x="6649" y="2708"/>
                <a:ext cx="1371" cy="21"/>
              </a:xfrm>
              <a:prstGeom prst="line">
                <a:avLst/>
              </a:prstGeom>
              <a:noFill/>
              <a:ln w="38100">
                <a:solidFill>
                  <a:srgbClr val="00522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428596" y="2571744"/>
            <a:ext cx="7353300" cy="1260475"/>
            <a:chOff x="250826" y="3686175"/>
            <a:chExt cx="7353300" cy="1260475"/>
          </a:xfrm>
        </p:grpSpPr>
        <p:sp>
          <p:nvSpPr>
            <p:cNvPr id="20491" name="Rectangle 8"/>
            <p:cNvSpPr>
              <a:spLocks noChangeArrowheads="1"/>
            </p:cNvSpPr>
            <p:nvPr/>
          </p:nvSpPr>
          <p:spPr bwMode="auto">
            <a:xfrm>
              <a:off x="250826" y="3686175"/>
              <a:ext cx="7353300" cy="1260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4400" b="1" dirty="0">
                  <a:solidFill>
                    <a:srgbClr val="003300"/>
                  </a:solidFill>
                </a:rPr>
                <a:t>Fe + CuSO</a:t>
              </a:r>
              <a:r>
                <a:rPr lang="en-US" altLang="zh-CN" sz="4400" b="1" baseline="-25000" dirty="0">
                  <a:solidFill>
                    <a:srgbClr val="003300"/>
                  </a:solidFill>
                </a:rPr>
                <a:t>4</a:t>
              </a:r>
              <a:r>
                <a:rPr lang="en-US" altLang="zh-CN" sz="4400" b="1" dirty="0">
                  <a:solidFill>
                    <a:srgbClr val="003300"/>
                  </a:solidFill>
                </a:rPr>
                <a:t>       Cu + FeSO</a:t>
              </a:r>
              <a:r>
                <a:rPr lang="en-US" altLang="zh-CN" sz="4400" b="1" baseline="-25000" dirty="0">
                  <a:solidFill>
                    <a:srgbClr val="003300"/>
                  </a:solidFill>
                </a:rPr>
                <a:t>4</a:t>
              </a:r>
            </a:p>
            <a:p>
              <a:r>
                <a:rPr lang="en-US" altLang="zh-CN" sz="4400" b="1" baseline="-25000" dirty="0">
                  <a:solidFill>
                    <a:srgbClr val="003300"/>
                  </a:solidFill>
                </a:rPr>
                <a:t>               </a:t>
              </a:r>
              <a:r>
                <a:rPr lang="en-US" altLang="zh-CN" sz="3200" b="1" dirty="0">
                  <a:solidFill>
                    <a:srgbClr val="003300"/>
                  </a:solidFill>
                </a:rPr>
                <a:t>(</a:t>
              </a:r>
              <a:r>
                <a:rPr lang="zh-CN" altLang="en-US" sz="3200" b="1" dirty="0">
                  <a:solidFill>
                    <a:srgbClr val="003300"/>
                  </a:solidFill>
                </a:rPr>
                <a:t>溶液</a:t>
              </a:r>
              <a:r>
                <a:rPr lang="en-US" altLang="zh-CN" sz="3200" b="1" dirty="0">
                  <a:solidFill>
                    <a:srgbClr val="003300"/>
                  </a:solidFill>
                </a:rPr>
                <a:t>)</a:t>
              </a:r>
              <a:r>
                <a:rPr lang="en-US" altLang="zh-CN" sz="4400" b="1" baseline="-25000" dirty="0">
                  <a:solidFill>
                    <a:srgbClr val="003300"/>
                  </a:solidFill>
                </a:rPr>
                <a:t>                           </a:t>
              </a:r>
              <a:r>
                <a:rPr lang="zh-CN" altLang="en-US" sz="3200" b="1" dirty="0">
                  <a:solidFill>
                    <a:srgbClr val="003300"/>
                  </a:solidFill>
                </a:rPr>
                <a:t>（溶液）</a:t>
              </a:r>
              <a:r>
                <a:rPr lang="zh-CN" altLang="en-US" sz="4400" b="1" baseline="-25000" dirty="0">
                  <a:solidFill>
                    <a:srgbClr val="003300"/>
                  </a:solidFill>
                </a:rPr>
                <a:t> </a:t>
              </a: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491865" y="4037970"/>
              <a:ext cx="871220" cy="105410"/>
              <a:chOff x="6649" y="2563"/>
              <a:chExt cx="1372" cy="166"/>
            </a:xfrm>
          </p:grpSpPr>
          <p:sp>
            <p:nvSpPr>
              <p:cNvPr id="3" name="Line 8"/>
              <p:cNvSpPr>
                <a:spLocks noChangeShapeType="1"/>
              </p:cNvSpPr>
              <p:nvPr/>
            </p:nvSpPr>
            <p:spPr bwMode="auto">
              <a:xfrm flipV="1">
                <a:off x="6650" y="2563"/>
                <a:ext cx="1371" cy="21"/>
              </a:xfrm>
              <a:prstGeom prst="line">
                <a:avLst/>
              </a:prstGeom>
              <a:noFill/>
              <a:ln w="38100">
                <a:solidFill>
                  <a:srgbClr val="00522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Line 8"/>
              <p:cNvSpPr>
                <a:spLocks noChangeShapeType="1"/>
              </p:cNvSpPr>
              <p:nvPr/>
            </p:nvSpPr>
            <p:spPr bwMode="auto">
              <a:xfrm flipV="1">
                <a:off x="6649" y="2708"/>
                <a:ext cx="1371" cy="21"/>
              </a:xfrm>
              <a:prstGeom prst="line">
                <a:avLst/>
              </a:prstGeom>
              <a:noFill/>
              <a:ln w="38100">
                <a:solidFill>
                  <a:srgbClr val="00522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 animBg="1"/>
      <p:bldP spid="2048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4"/>
          <p:cNvSpPr>
            <a:spLocks noChangeArrowheads="1" noChangeShapeType="1" noTextEdit="1"/>
          </p:cNvSpPr>
          <p:nvPr/>
        </p:nvSpPr>
        <p:spPr bwMode="auto">
          <a:xfrm>
            <a:off x="0" y="115888"/>
            <a:ext cx="2016125" cy="9890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谈一谈</a:t>
            </a:r>
          </a:p>
        </p:txBody>
      </p:sp>
      <p:sp>
        <p:nvSpPr>
          <p:cNvPr id="56325" name="AutoShape 2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339975" y="188913"/>
            <a:ext cx="6019800" cy="660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8575">
            <a:solidFill>
              <a:srgbClr val="FEFEFE"/>
            </a:solidFill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如何才能正确书写化学方程式？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gray">
          <a:xfrm>
            <a:off x="269558" y="4649153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gray">
          <a:xfrm>
            <a:off x="250825" y="1700213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gray">
          <a:xfrm>
            <a:off x="250825" y="3056255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539750" y="1321608"/>
            <a:ext cx="8353425" cy="1036030"/>
            <a:chOff x="664" y="1228"/>
            <a:chExt cx="2494" cy="409"/>
          </a:xfrm>
        </p:grpSpPr>
        <p:sp>
          <p:nvSpPr>
            <p:cNvPr id="56331" name="AutoShape 8"/>
            <p:cNvSpPr>
              <a:spLocks noChangeArrowheads="1"/>
            </p:cNvSpPr>
            <p:nvPr/>
          </p:nvSpPr>
          <p:spPr bwMode="auto">
            <a:xfrm>
              <a:off x="745" y="1228"/>
              <a:ext cx="2407" cy="409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38100">
              <a:solidFill>
                <a:srgbClr val="FFFFFF"/>
              </a:solidFill>
              <a:rou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zh-CN" b="1">
                <a:latin typeface="Arial" panose="020B0604020202020204" pitchFamily="34" charset="0"/>
              </a:endParaRPr>
            </a:p>
          </p:txBody>
        </p:sp>
        <p:sp>
          <p:nvSpPr>
            <p:cNvPr id="21523" name="Text Box 12"/>
            <p:cNvSpPr txBox="1">
              <a:spLocks noChangeArrowheads="1"/>
            </p:cNvSpPr>
            <p:nvPr/>
          </p:nvSpPr>
          <p:spPr bwMode="auto">
            <a:xfrm>
              <a:off x="664" y="1246"/>
              <a:ext cx="2494" cy="3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根据化学反应事实正确书正确书写反应物和生成物的化学式</a:t>
              </a:r>
            </a:p>
          </p:txBody>
        </p:sp>
      </p:grpSp>
      <p:grpSp>
        <p:nvGrpSpPr>
          <p:cNvPr id="3" name="Group 29"/>
          <p:cNvGrpSpPr/>
          <p:nvPr/>
        </p:nvGrpSpPr>
        <p:grpSpPr bwMode="auto">
          <a:xfrm>
            <a:off x="627178" y="3863658"/>
            <a:ext cx="8296477" cy="1800225"/>
            <a:chOff x="407" y="1434"/>
            <a:chExt cx="5153" cy="1134"/>
          </a:xfrm>
        </p:grpSpPr>
        <p:sp>
          <p:nvSpPr>
            <p:cNvPr id="56335" name="AutoShape 8"/>
            <p:cNvSpPr>
              <a:spLocks noChangeArrowheads="1"/>
            </p:cNvSpPr>
            <p:nvPr/>
          </p:nvSpPr>
          <p:spPr bwMode="auto">
            <a:xfrm>
              <a:off x="521" y="1434"/>
              <a:ext cx="5039" cy="1134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38100">
              <a:solidFill>
                <a:srgbClr val="FFFFFF"/>
              </a:solidFill>
              <a:rou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zh-CN" b="1">
                <a:latin typeface="Arial" panose="020B0604020202020204" pitchFamily="34" charset="0"/>
              </a:endParaRPr>
            </a:p>
          </p:txBody>
        </p:sp>
        <p:sp>
          <p:nvSpPr>
            <p:cNvPr id="21521" name="Text Box 16"/>
            <p:cNvSpPr txBox="1">
              <a:spLocks noChangeArrowheads="1"/>
            </p:cNvSpPr>
            <p:nvPr/>
          </p:nvSpPr>
          <p:spPr bwMode="auto">
            <a:xfrm>
              <a:off x="407" y="1434"/>
              <a:ext cx="5130" cy="11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注明反应条件和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“</a:t>
              </a:r>
              <a:r>
                <a:rPr lang="zh-CN" altLang="en-US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↑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”</a:t>
              </a:r>
              <a:r>
                <a:rPr lang="zh-CN" altLang="en-US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“</a:t>
              </a:r>
              <a:r>
                <a:rPr lang="zh-CN" altLang="en-US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↓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”</a:t>
              </a:r>
              <a:endPara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marL="342900" indent="-342900"/>
              <a:r>
                <a:rPr lang="zh-CN" altLang="en-US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（注：只有生成物中有气体时，在其化学式右边标注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“</a:t>
              </a:r>
              <a:r>
                <a:rPr lang="zh-CN" altLang="en-US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↑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”</a:t>
              </a:r>
              <a:r>
                <a:rPr lang="zh-CN" altLang="en-US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；只有生成物中有难溶性的固体时，在其化学式右边标注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“</a:t>
              </a:r>
              <a:r>
                <a:rPr lang="zh-CN" altLang="en-US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↓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”</a:t>
              </a:r>
              <a:r>
                <a:rPr lang="zh-CN" altLang="en-US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。）</a:t>
              </a:r>
            </a:p>
          </p:txBody>
        </p:sp>
      </p:grpSp>
      <p:grpSp>
        <p:nvGrpSpPr>
          <p:cNvPr id="4" name="Group 33"/>
          <p:cNvGrpSpPr/>
          <p:nvPr/>
        </p:nvGrpSpPr>
        <p:grpSpPr bwMode="auto">
          <a:xfrm>
            <a:off x="628124" y="2713990"/>
            <a:ext cx="8177420" cy="946150"/>
            <a:chOff x="358" y="2946"/>
            <a:chExt cx="4926" cy="596"/>
          </a:xfrm>
        </p:grpSpPr>
        <p:sp>
          <p:nvSpPr>
            <p:cNvPr id="56338" name="AutoShape 8"/>
            <p:cNvSpPr>
              <a:spLocks noChangeArrowheads="1"/>
            </p:cNvSpPr>
            <p:nvPr/>
          </p:nvSpPr>
          <p:spPr bwMode="auto">
            <a:xfrm>
              <a:off x="476" y="2952"/>
              <a:ext cx="4808" cy="59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38100">
              <a:solidFill>
                <a:srgbClr val="FFFFFF"/>
              </a:solidFill>
              <a:rou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zh-CN" b="1">
                <a:latin typeface="Arial" panose="020B0604020202020204" pitchFamily="34" charset="0"/>
              </a:endParaRPr>
            </a:p>
          </p:txBody>
        </p:sp>
        <p:sp>
          <p:nvSpPr>
            <p:cNvPr id="21519" name="Text Box 19"/>
            <p:cNvSpPr txBox="1">
              <a:spLocks noChangeArrowheads="1"/>
            </p:cNvSpPr>
            <p:nvPr/>
          </p:nvSpPr>
          <p:spPr bwMode="auto">
            <a:xfrm>
              <a:off x="358" y="2946"/>
              <a:ext cx="4805" cy="5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配平！加适当的化学计量数，使等号两端各类原子个数相等。</a:t>
              </a:r>
              <a:endPara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56340" name="Oval 20"/>
          <p:cNvSpPr>
            <a:spLocks noChangeArrowheads="1"/>
          </p:cNvSpPr>
          <p:nvPr/>
        </p:nvSpPr>
        <p:spPr bwMode="gray">
          <a:xfrm>
            <a:off x="239713" y="6026150"/>
            <a:ext cx="228600" cy="228600"/>
          </a:xfrm>
          <a:prstGeom prst="ellipse">
            <a:avLst/>
          </a:prstGeom>
          <a:solidFill>
            <a:srgbClr val="3399FF"/>
          </a:soli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5" name="Group 22"/>
          <p:cNvGrpSpPr/>
          <p:nvPr/>
        </p:nvGrpSpPr>
        <p:grpSpPr bwMode="auto">
          <a:xfrm>
            <a:off x="568325" y="5805488"/>
            <a:ext cx="8496300" cy="649287"/>
            <a:chOff x="664" y="1207"/>
            <a:chExt cx="2494" cy="409"/>
          </a:xfrm>
        </p:grpSpPr>
        <p:sp>
          <p:nvSpPr>
            <p:cNvPr id="56343" name="AutoShape 8"/>
            <p:cNvSpPr>
              <a:spLocks noChangeArrowheads="1"/>
            </p:cNvSpPr>
            <p:nvPr/>
          </p:nvSpPr>
          <p:spPr bwMode="auto">
            <a:xfrm>
              <a:off x="745" y="1207"/>
              <a:ext cx="2407" cy="409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38100">
              <a:solidFill>
                <a:srgbClr val="FFFFFF"/>
              </a:solidFill>
              <a:rou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zh-CN" b="1">
                <a:latin typeface="Arial" panose="020B0604020202020204" pitchFamily="34" charset="0"/>
              </a:endParaRPr>
            </a:p>
          </p:txBody>
        </p:sp>
        <p:sp>
          <p:nvSpPr>
            <p:cNvPr id="21517" name="Text Box 24"/>
            <p:cNvSpPr txBox="1">
              <a:spLocks noChangeArrowheads="1"/>
            </p:cNvSpPr>
            <p:nvPr/>
          </p:nvSpPr>
          <p:spPr bwMode="auto">
            <a:xfrm>
              <a:off x="664" y="1246"/>
              <a:ext cx="249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检查：查化学式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——</a:t>
              </a:r>
              <a:r>
                <a:rPr lang="zh-CN" altLang="en-US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查配平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——</a:t>
              </a:r>
              <a:r>
                <a:rPr lang="zh-CN" altLang="en-US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查条件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——</a:t>
              </a:r>
              <a:r>
                <a:rPr lang="zh-CN" altLang="en-US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查标号</a:t>
              </a:r>
              <a:endParaRPr lang="zh-CN" altLang="en-US" sz="24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63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328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63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34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63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327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63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329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0" y="5253038"/>
            <a:ext cx="9144000" cy="16049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22530" name="WordArt 2"/>
          <p:cNvSpPr>
            <a:spLocks noChangeArrowheads="1" noChangeShapeType="1" noTextEdit="1"/>
          </p:cNvSpPr>
          <p:nvPr/>
        </p:nvSpPr>
        <p:spPr bwMode="auto">
          <a:xfrm>
            <a:off x="0" y="115888"/>
            <a:ext cx="2016125" cy="9890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谈一谈</a:t>
            </a:r>
          </a:p>
        </p:txBody>
      </p:sp>
      <p:sp>
        <p:nvSpPr>
          <p:cNvPr id="96259" name="AutoShape 2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411413" y="476250"/>
            <a:ext cx="6019800" cy="660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8575">
            <a:solidFill>
              <a:srgbClr val="FEFEFE"/>
            </a:solidFill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如何才能正确书写化学方程式？</a:t>
            </a:r>
          </a:p>
        </p:txBody>
      </p:sp>
      <p:sp>
        <p:nvSpPr>
          <p:cNvPr id="96260" name="Oval 4"/>
          <p:cNvSpPr>
            <a:spLocks noChangeArrowheads="1"/>
          </p:cNvSpPr>
          <p:nvPr/>
        </p:nvSpPr>
        <p:spPr bwMode="gray">
          <a:xfrm>
            <a:off x="250825" y="4236085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6261" name="Oval 5"/>
          <p:cNvSpPr>
            <a:spLocks noChangeArrowheads="1"/>
          </p:cNvSpPr>
          <p:nvPr/>
        </p:nvSpPr>
        <p:spPr bwMode="gray">
          <a:xfrm>
            <a:off x="250825" y="1700213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6262" name="Oval 6"/>
          <p:cNvSpPr>
            <a:spLocks noChangeArrowheads="1"/>
          </p:cNvSpPr>
          <p:nvPr/>
        </p:nvSpPr>
        <p:spPr bwMode="gray">
          <a:xfrm>
            <a:off x="250825" y="2943543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22535" name="Group 7"/>
          <p:cNvGrpSpPr/>
          <p:nvPr/>
        </p:nvGrpSpPr>
        <p:grpSpPr bwMode="auto">
          <a:xfrm>
            <a:off x="677863" y="1412875"/>
            <a:ext cx="7781925" cy="649288"/>
            <a:chOff x="664" y="1207"/>
            <a:chExt cx="2494" cy="409"/>
          </a:xfrm>
        </p:grpSpPr>
        <p:sp>
          <p:nvSpPr>
            <p:cNvPr id="96264" name="AutoShape 8"/>
            <p:cNvSpPr>
              <a:spLocks noChangeArrowheads="1"/>
            </p:cNvSpPr>
            <p:nvPr/>
          </p:nvSpPr>
          <p:spPr bwMode="auto">
            <a:xfrm>
              <a:off x="745" y="1207"/>
              <a:ext cx="2407" cy="409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38100">
              <a:solidFill>
                <a:srgbClr val="FFFFFF"/>
              </a:solidFill>
              <a:rou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zh-CN" b="1">
                <a:latin typeface="Arial" panose="020B0604020202020204" pitchFamily="34" charset="0"/>
              </a:endParaRPr>
            </a:p>
          </p:txBody>
        </p:sp>
        <p:sp>
          <p:nvSpPr>
            <p:cNvPr id="22547" name="Text Box 9"/>
            <p:cNvSpPr txBox="1">
              <a:spLocks noChangeArrowheads="1"/>
            </p:cNvSpPr>
            <p:nvPr/>
          </p:nvSpPr>
          <p:spPr bwMode="auto">
            <a:xfrm>
              <a:off x="664" y="1246"/>
              <a:ext cx="249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写：</a:t>
              </a:r>
              <a:r>
                <a:rPr lang="zh-CN" altLang="en-US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正确书写反应物和生成物的化学式；</a:t>
              </a:r>
              <a:endParaRPr lang="zh-CN" altLang="en-US" sz="24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22536" name="Group 25"/>
          <p:cNvGrpSpPr/>
          <p:nvPr/>
        </p:nvGrpSpPr>
        <p:grpSpPr bwMode="auto">
          <a:xfrm>
            <a:off x="942023" y="2734310"/>
            <a:ext cx="3095625" cy="647700"/>
            <a:chOff x="612" y="3022"/>
            <a:chExt cx="952" cy="408"/>
          </a:xfrm>
          <a:solidFill>
            <a:srgbClr val="0070C0"/>
          </a:solidFill>
        </p:grpSpPr>
        <p:sp>
          <p:nvSpPr>
            <p:cNvPr id="96270" name="AutoShape 8"/>
            <p:cNvSpPr>
              <a:spLocks noChangeArrowheads="1"/>
            </p:cNvSpPr>
            <p:nvPr/>
          </p:nvSpPr>
          <p:spPr bwMode="auto">
            <a:xfrm>
              <a:off x="612" y="3022"/>
              <a:ext cx="952" cy="408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rgbClr val="FFFFFF"/>
              </a:solidFill>
              <a:rou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zh-CN" b="1">
                <a:latin typeface="Arial" panose="020B0604020202020204" pitchFamily="34" charset="0"/>
              </a:endParaRPr>
            </a:p>
          </p:txBody>
        </p:sp>
        <p:sp>
          <p:nvSpPr>
            <p:cNvPr id="22545" name="Text Box 15"/>
            <p:cNvSpPr txBox="1">
              <a:spLocks noChangeArrowheads="1"/>
            </p:cNvSpPr>
            <p:nvPr/>
          </p:nvSpPr>
          <p:spPr bwMode="auto">
            <a:xfrm>
              <a:off x="675" y="3050"/>
              <a:ext cx="810" cy="327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配：配平；</a:t>
              </a:r>
              <a:endPara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96272" name="Oval 16"/>
          <p:cNvSpPr>
            <a:spLocks noChangeArrowheads="1"/>
          </p:cNvSpPr>
          <p:nvPr/>
        </p:nvSpPr>
        <p:spPr bwMode="gray">
          <a:xfrm>
            <a:off x="250825" y="5445125"/>
            <a:ext cx="228600" cy="228600"/>
          </a:xfrm>
          <a:prstGeom prst="ellipse">
            <a:avLst/>
          </a:prstGeom>
          <a:solidFill>
            <a:srgbClr val="3399FF"/>
          </a:soli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22538" name="Group 17"/>
          <p:cNvGrpSpPr/>
          <p:nvPr/>
        </p:nvGrpSpPr>
        <p:grpSpPr bwMode="auto">
          <a:xfrm>
            <a:off x="647700" y="5229225"/>
            <a:ext cx="8496300" cy="649288"/>
            <a:chOff x="664" y="1207"/>
            <a:chExt cx="2494" cy="409"/>
          </a:xfrm>
        </p:grpSpPr>
        <p:sp>
          <p:nvSpPr>
            <p:cNvPr id="96274" name="AutoShape 8"/>
            <p:cNvSpPr>
              <a:spLocks noChangeArrowheads="1"/>
            </p:cNvSpPr>
            <p:nvPr/>
          </p:nvSpPr>
          <p:spPr bwMode="auto">
            <a:xfrm>
              <a:off x="745" y="1207"/>
              <a:ext cx="2407" cy="409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38100">
              <a:solidFill>
                <a:srgbClr val="FFFFFF"/>
              </a:solidFill>
              <a:rou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zh-CN" b="1">
                <a:latin typeface="Arial" panose="020B0604020202020204" pitchFamily="34" charset="0"/>
              </a:endParaRPr>
            </a:p>
          </p:txBody>
        </p:sp>
        <p:sp>
          <p:nvSpPr>
            <p:cNvPr id="22543" name="Text Box 19"/>
            <p:cNvSpPr txBox="1">
              <a:spLocks noChangeArrowheads="1"/>
            </p:cNvSpPr>
            <p:nvPr/>
          </p:nvSpPr>
          <p:spPr bwMode="auto">
            <a:xfrm>
              <a:off x="664" y="1246"/>
              <a:ext cx="249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查：查化学式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——</a:t>
              </a:r>
              <a:r>
                <a:rPr lang="zh-CN" altLang="en-US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查配平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——</a:t>
              </a:r>
              <a:r>
                <a:rPr lang="zh-CN" altLang="en-US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查条件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——</a:t>
              </a:r>
              <a:r>
                <a:rPr lang="zh-CN" altLang="en-US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查标号</a:t>
              </a:r>
              <a:r>
                <a:rPr lang="en-US" altLang="zh-CN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  <a:endParaRPr lang="en-US" altLang="zh-CN" sz="24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22539" name="Group 24"/>
          <p:cNvGrpSpPr/>
          <p:nvPr/>
        </p:nvGrpSpPr>
        <p:grpSpPr bwMode="auto">
          <a:xfrm>
            <a:off x="828358" y="4044315"/>
            <a:ext cx="7705725" cy="647700"/>
            <a:chOff x="581" y="1979"/>
            <a:chExt cx="3543" cy="408"/>
          </a:xfrm>
        </p:grpSpPr>
        <p:sp>
          <p:nvSpPr>
            <p:cNvPr id="96276" name="AutoShape 8"/>
            <p:cNvSpPr>
              <a:spLocks noChangeArrowheads="1"/>
            </p:cNvSpPr>
            <p:nvPr/>
          </p:nvSpPr>
          <p:spPr bwMode="auto">
            <a:xfrm>
              <a:off x="612" y="1979"/>
              <a:ext cx="3512" cy="408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38100">
              <a:solidFill>
                <a:srgbClr val="FFFFFF"/>
              </a:solidFill>
              <a:rou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zh-CN" b="1">
                <a:latin typeface="Arial" panose="020B0604020202020204" pitchFamily="34" charset="0"/>
              </a:endParaRPr>
            </a:p>
          </p:txBody>
        </p:sp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581" y="2007"/>
              <a:ext cx="32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标：注明反应条件和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“</a:t>
              </a:r>
              <a:r>
                <a:rPr lang="zh-CN" altLang="en-US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↑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”</a:t>
              </a:r>
              <a:r>
                <a:rPr lang="zh-CN" altLang="en-US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“</a:t>
              </a:r>
              <a:r>
                <a:rPr lang="zh-CN" altLang="en-US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↓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”</a:t>
              </a:r>
              <a:r>
                <a:rPr lang="zh-CN" altLang="en-US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；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C:\Users\ADMINI~1\AppData\Local\Temp\WeChat Files\6e4d63b8ca4f3b650351311abc316cf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74310" cy="350247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0" y="5253038"/>
            <a:ext cx="9144000" cy="16049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214282" y="3857628"/>
            <a:ext cx="3384550" cy="2143140"/>
            <a:chOff x="214282" y="4429132"/>
            <a:chExt cx="3384550" cy="2089150"/>
          </a:xfrm>
        </p:grpSpPr>
        <p:sp>
          <p:nvSpPr>
            <p:cNvPr id="4100" name="AutoShape 6"/>
            <p:cNvSpPr>
              <a:spLocks noChangeArrowheads="1"/>
            </p:cNvSpPr>
            <p:nvPr/>
          </p:nvSpPr>
          <p:spPr bwMode="auto">
            <a:xfrm>
              <a:off x="214282" y="4429132"/>
              <a:ext cx="3384550" cy="2089150"/>
            </a:xfrm>
            <a:prstGeom prst="cloudCallout">
              <a:avLst>
                <a:gd name="adj1" fmla="val -9393"/>
                <a:gd name="adj2" fmla="val -98177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4101" name="Text Box 7"/>
            <p:cNvSpPr txBox="1">
              <a:spLocks noChangeArrowheads="1"/>
            </p:cNvSpPr>
            <p:nvPr/>
          </p:nvSpPr>
          <p:spPr bwMode="auto">
            <a:xfrm>
              <a:off x="571472" y="4900123"/>
              <a:ext cx="2786082" cy="12003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chemeClr val="bg1"/>
                  </a:solidFill>
                </a:rPr>
                <a:t>采用氢气为燃料，与空气中氧气反应，生成物“只有水”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图片 16" descr="C:\Users\ADMINI~1\AppData\Local\Temp\WeChat Files\6ec65afb04cd2c66049a21922f18deeb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69690" y="3500438"/>
            <a:ext cx="5274310" cy="335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ADMINI~1\AppData\Local\Temp\WeChat Files\8a36ec2f97cbee932aa06c1059fba341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1604" y="1000108"/>
            <a:ext cx="5715040" cy="42148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 18"/>
          <p:cNvGrpSpPr/>
          <p:nvPr/>
        </p:nvGrpSpPr>
        <p:grpSpPr bwMode="auto">
          <a:xfrm>
            <a:off x="5286380" y="0"/>
            <a:ext cx="3857620" cy="3429000"/>
            <a:chOff x="3243" y="0"/>
            <a:chExt cx="2517" cy="2024"/>
          </a:xfrm>
        </p:grpSpPr>
        <p:grpSp>
          <p:nvGrpSpPr>
            <p:cNvPr id="14" name="Group 11"/>
            <p:cNvGrpSpPr/>
            <p:nvPr/>
          </p:nvGrpSpPr>
          <p:grpSpPr bwMode="auto">
            <a:xfrm>
              <a:off x="3243" y="0"/>
              <a:ext cx="2222" cy="1298"/>
              <a:chOff x="3470" y="164"/>
              <a:chExt cx="2132" cy="1316"/>
            </a:xfrm>
          </p:grpSpPr>
          <p:sp>
            <p:nvSpPr>
              <p:cNvPr id="20" name="AutoShape 9"/>
              <p:cNvSpPr>
                <a:spLocks noChangeArrowheads="1"/>
              </p:cNvSpPr>
              <p:nvPr/>
            </p:nvSpPr>
            <p:spPr bwMode="auto">
              <a:xfrm>
                <a:off x="3470" y="164"/>
                <a:ext cx="2132" cy="1316"/>
              </a:xfrm>
              <a:prstGeom prst="cloudCallout">
                <a:avLst>
                  <a:gd name="adj1" fmla="val -58537"/>
                  <a:gd name="adj2" fmla="val 55852"/>
                </a:avLst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algn="ctr"/>
                <a:endParaRPr lang="zh-CN" altLang="zh-CN"/>
              </a:p>
            </p:txBody>
          </p:sp>
          <p:sp>
            <p:nvSpPr>
              <p:cNvPr id="21" name="Text Box 10"/>
              <p:cNvSpPr txBox="1">
                <a:spLocks noChangeArrowheads="1"/>
              </p:cNvSpPr>
              <p:nvPr/>
            </p:nvSpPr>
            <p:spPr bwMode="auto">
              <a:xfrm>
                <a:off x="3704" y="381"/>
                <a:ext cx="1723" cy="9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chemeClr val="bg1"/>
                    </a:solidFill>
                  </a:rPr>
                  <a:t>对于氢气燃烧，</a:t>
                </a:r>
                <a:r>
                  <a:rPr lang="zh-CN" altLang="en-US" sz="2400" b="1" dirty="0" smtClean="0">
                    <a:solidFill>
                      <a:schemeClr val="bg1"/>
                    </a:solidFill>
                  </a:rPr>
                  <a:t>你可否用最</a:t>
                </a:r>
                <a:r>
                  <a:rPr lang="zh-CN" altLang="en-US" sz="2400" b="1" dirty="0">
                    <a:solidFill>
                      <a:schemeClr val="bg1"/>
                    </a:solidFill>
                  </a:rPr>
                  <a:t>简约、科学</a:t>
                </a:r>
                <a:r>
                  <a:rPr lang="zh-CN" altLang="en-US" sz="2400" b="1" dirty="0" smtClean="0">
                    <a:solidFill>
                      <a:schemeClr val="bg1"/>
                    </a:solidFill>
                  </a:rPr>
                  <a:t>的方法来</a:t>
                </a:r>
                <a:r>
                  <a:rPr lang="zh-CN" altLang="en-US" sz="2400" b="1">
                    <a:solidFill>
                      <a:schemeClr val="bg1"/>
                    </a:solidFill>
                  </a:rPr>
                  <a:t>表示</a:t>
                </a:r>
                <a:r>
                  <a:rPr lang="zh-CN" altLang="en-US" sz="2400" b="1" smtClean="0">
                    <a:solidFill>
                      <a:schemeClr val="bg1"/>
                    </a:solidFill>
                  </a:rPr>
                  <a:t>这个化学反应</a:t>
                </a:r>
                <a:r>
                  <a:rPr lang="zh-CN" altLang="en-US" sz="2400" b="1" dirty="0">
                    <a:solidFill>
                      <a:schemeClr val="bg1"/>
                    </a:solidFill>
                  </a:rPr>
                  <a:t>。</a:t>
                </a:r>
              </a:p>
            </p:txBody>
          </p:sp>
        </p:grpSp>
        <p:grpSp>
          <p:nvGrpSpPr>
            <p:cNvPr id="15" name="Group 15"/>
            <p:cNvGrpSpPr/>
            <p:nvPr/>
          </p:nvGrpSpPr>
          <p:grpSpPr bwMode="auto">
            <a:xfrm>
              <a:off x="4762" y="1162"/>
              <a:ext cx="998" cy="862"/>
              <a:chOff x="249" y="119"/>
              <a:chExt cx="998" cy="1088"/>
            </a:xfrm>
          </p:grpSpPr>
          <p:pic>
            <p:nvPicPr>
              <p:cNvPr id="18" name="图片 3"/>
              <p:cNvPicPr>
                <a:picLocks noChangeAspect="1" noChangeArrowheads="1"/>
              </p:cNvPicPr>
              <p:nvPr/>
            </p:nvPicPr>
            <p:blipFill>
              <a:blip r:embed="rId6"/>
              <a:srcRect l="31723" t="16115" r="29384"/>
              <a:stretch>
                <a:fillRect/>
              </a:stretch>
            </p:blipFill>
            <p:spPr bwMode="auto">
              <a:xfrm>
                <a:off x="249" y="119"/>
                <a:ext cx="499" cy="1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图片 5"/>
              <p:cNvPicPr>
                <a:picLocks noChangeAspect="1" noChangeArrowheads="1"/>
              </p:cNvPicPr>
              <p:nvPr/>
            </p:nvPicPr>
            <p:blipFill>
              <a:blip r:embed="rId7"/>
              <a:srcRect l="19455" t="-18" r="5923" b="10269"/>
              <a:stretch>
                <a:fillRect/>
              </a:stretch>
            </p:blipFill>
            <p:spPr bwMode="auto">
              <a:xfrm>
                <a:off x="748" y="119"/>
                <a:ext cx="499" cy="1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5253038"/>
            <a:ext cx="9144000" cy="16049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69265" y="3789363"/>
            <a:ext cx="76327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chemeClr val="tx1"/>
                </a:solidFill>
              </a:rPr>
              <a:t>（</a:t>
            </a:r>
            <a:r>
              <a:rPr lang="en-US" altLang="zh-CN" sz="4800" b="1">
                <a:solidFill>
                  <a:schemeClr val="tx1"/>
                </a:solidFill>
              </a:rPr>
              <a:t>3</a:t>
            </a:r>
            <a:r>
              <a:rPr lang="zh-CN" altLang="en-US" sz="4800" b="1">
                <a:solidFill>
                  <a:schemeClr val="tx1"/>
                </a:solidFill>
              </a:rPr>
              <a:t>）</a:t>
            </a:r>
            <a:r>
              <a:rPr lang="en-US" altLang="zh-CN" sz="4800" b="1">
                <a:solidFill>
                  <a:schemeClr val="tx1"/>
                </a:solidFill>
              </a:rPr>
              <a:t>C + O</a:t>
            </a:r>
            <a:r>
              <a:rPr lang="en-US" altLang="zh-CN" sz="4800" b="1" baseline="-25000">
                <a:solidFill>
                  <a:schemeClr val="tx1"/>
                </a:solidFill>
              </a:rPr>
              <a:t>2</a:t>
            </a:r>
            <a:r>
              <a:rPr lang="en-US" altLang="zh-CN" sz="4800" b="1">
                <a:solidFill>
                  <a:schemeClr val="tx1"/>
                </a:solidFill>
              </a:rPr>
              <a:t>      CO</a:t>
            </a:r>
            <a:r>
              <a:rPr lang="en-US" altLang="zh-CN" sz="4800" b="1" baseline="-25000">
                <a:solidFill>
                  <a:schemeClr val="tx1"/>
                </a:solidFill>
              </a:rPr>
              <a:t>2</a:t>
            </a:r>
            <a:r>
              <a:rPr lang="en-US" altLang="zh-CN" sz="4400" b="1">
                <a:solidFill>
                  <a:schemeClr val="tx1"/>
                </a:solidFill>
              </a:rPr>
              <a:t>↑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879533" y="3656330"/>
            <a:ext cx="1141412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chemeClr val="tx1"/>
                </a:solidFill>
              </a:rPr>
              <a:t>点燃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69265" y="1341438"/>
            <a:ext cx="7272338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chemeClr val="tx1"/>
                </a:solidFill>
              </a:rPr>
              <a:t>（</a:t>
            </a:r>
            <a:r>
              <a:rPr lang="en-US" altLang="zh-CN" sz="4400" b="1">
                <a:solidFill>
                  <a:schemeClr val="tx1"/>
                </a:solidFill>
              </a:rPr>
              <a:t>1</a:t>
            </a:r>
            <a:r>
              <a:rPr lang="zh-CN" altLang="en-US" sz="4400" b="1">
                <a:solidFill>
                  <a:schemeClr val="tx1"/>
                </a:solidFill>
              </a:rPr>
              <a:t>） </a:t>
            </a:r>
            <a:r>
              <a:rPr lang="en-US" altLang="zh-CN" sz="4400" b="1">
                <a:solidFill>
                  <a:schemeClr val="tx1"/>
                </a:solidFill>
              </a:rPr>
              <a:t>Mg + O</a:t>
            </a:r>
            <a:r>
              <a:rPr lang="en-US" altLang="zh-CN" sz="4400" b="1" baseline="-25000">
                <a:solidFill>
                  <a:schemeClr val="tx1"/>
                </a:solidFill>
              </a:rPr>
              <a:t>2 </a:t>
            </a:r>
            <a:r>
              <a:rPr lang="en-US" altLang="zh-CN" sz="4400" b="1">
                <a:solidFill>
                  <a:schemeClr val="tx1"/>
                </a:solidFill>
              </a:rPr>
              <a:t>       MgO</a:t>
            </a:r>
            <a:r>
              <a:rPr lang="en-US" altLang="zh-CN" sz="4400" b="1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134168" y="1133158"/>
            <a:ext cx="1223962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>
                <a:solidFill>
                  <a:schemeClr val="tx1"/>
                </a:solidFill>
              </a:rPr>
              <a:t>点燃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69265" y="2565400"/>
            <a:ext cx="7561263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400" b="1" dirty="0"/>
              <a:t>（</a:t>
            </a:r>
            <a:r>
              <a:rPr lang="en-US" altLang="zh-CN" sz="4400" b="1" dirty="0"/>
              <a:t>2</a:t>
            </a:r>
            <a:r>
              <a:rPr lang="zh-CN" altLang="en-US" sz="4400" b="1" dirty="0"/>
              <a:t>）</a:t>
            </a:r>
            <a:r>
              <a:rPr lang="en-US" altLang="zh-CN" sz="4400" b="1" dirty="0"/>
              <a:t>6Fe + 4O</a:t>
            </a:r>
            <a:r>
              <a:rPr lang="en-US" altLang="zh-CN" sz="4400" b="1" baseline="-25000" dirty="0"/>
              <a:t>2</a:t>
            </a:r>
            <a:r>
              <a:rPr lang="en-US" altLang="zh-CN" sz="4400" b="1" dirty="0"/>
              <a:t>      </a:t>
            </a:r>
            <a:r>
              <a:rPr lang="en-US" altLang="zh-CN" sz="4400" b="1" dirty="0" smtClean="0"/>
              <a:t>2 Fe</a:t>
            </a:r>
            <a:r>
              <a:rPr lang="en-US" altLang="zh-CN" sz="4400" b="1" baseline="-25000" dirty="0" smtClean="0"/>
              <a:t>3</a:t>
            </a:r>
            <a:r>
              <a:rPr lang="en-US" altLang="zh-CN" sz="4400" b="1" dirty="0" smtClean="0"/>
              <a:t>O</a:t>
            </a:r>
            <a:r>
              <a:rPr lang="en-US" altLang="zh-CN" sz="4400" b="1" baseline="-25000" dirty="0" smtClean="0"/>
              <a:t>4</a:t>
            </a:r>
            <a:r>
              <a:rPr lang="en-US" altLang="zh-CN" sz="4800" b="1" dirty="0" smtClean="0"/>
              <a:t> </a:t>
            </a:r>
            <a:endParaRPr lang="en-US" altLang="zh-CN" sz="4400" b="1" dirty="0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4572000" y="2487930"/>
            <a:ext cx="10795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/>
              <a:t>点燃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11505" y="405130"/>
            <a:ext cx="432117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A50021"/>
                </a:solidFill>
              </a:rPr>
              <a:t>快速浏览  锁定问题：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591820" y="4921250"/>
            <a:ext cx="7942263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sz="4400" b="1"/>
              <a:t>（</a:t>
            </a:r>
            <a:r>
              <a:rPr lang="en-US" altLang="zh-CN" sz="4400" b="1"/>
              <a:t>4</a:t>
            </a:r>
            <a:r>
              <a:rPr lang="zh-CN" altLang="en-US" sz="4400" b="1"/>
              <a:t>） </a:t>
            </a:r>
            <a:r>
              <a:rPr lang="pl-PL" altLang="zh-CN" sz="4400" b="1"/>
              <a:t>2H</a:t>
            </a:r>
            <a:r>
              <a:rPr lang="pl-PL" altLang="zh-CN" sz="4400" b="1" baseline="-25000"/>
              <a:t>2</a:t>
            </a:r>
            <a:r>
              <a:rPr lang="en-US" altLang="zh-CN" sz="4400" b="1" baseline="-25000"/>
              <a:t>  </a:t>
            </a:r>
            <a:r>
              <a:rPr lang="pl-PL" altLang="zh-CN" sz="4400" b="1"/>
              <a:t>+O</a:t>
            </a:r>
            <a:r>
              <a:rPr lang="pl-PL" altLang="zh-CN" sz="4400" b="1" baseline="-25000"/>
              <a:t>2</a:t>
            </a:r>
            <a:r>
              <a:rPr lang="pl-PL" altLang="zh-CN" sz="4400" b="1"/>
              <a:t> ↑       2H</a:t>
            </a:r>
            <a:r>
              <a:rPr lang="pl-PL" altLang="zh-CN" sz="4400" b="1" baseline="-25000"/>
              <a:t>2</a:t>
            </a:r>
            <a:r>
              <a:rPr lang="pl-PL" altLang="zh-CN" sz="4400" b="1"/>
              <a:t>O</a:t>
            </a: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6143636" y="3857628"/>
            <a:ext cx="288925" cy="863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783455" y="4734243"/>
            <a:ext cx="1079500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000" b="1"/>
              <a:t>点燃</a:t>
            </a:r>
          </a:p>
        </p:txBody>
      </p:sp>
      <p:sp>
        <p:nvSpPr>
          <p:cNvPr id="113676" name="Oval 12"/>
          <p:cNvSpPr>
            <a:spLocks noChangeArrowheads="1"/>
          </p:cNvSpPr>
          <p:nvPr/>
        </p:nvSpPr>
        <p:spPr bwMode="auto">
          <a:xfrm>
            <a:off x="4497389" y="4908550"/>
            <a:ext cx="288925" cy="863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7" name="Text Box 13"/>
          <p:cNvSpPr txBox="1">
            <a:spLocks noChangeArrowheads="1"/>
          </p:cNvSpPr>
          <p:nvPr/>
        </p:nvSpPr>
        <p:spPr bwMode="auto">
          <a:xfrm>
            <a:off x="5391785" y="1341755"/>
            <a:ext cx="1524000" cy="768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chemeClr val="tx1"/>
                </a:solidFill>
              </a:rPr>
              <a:t>MgO</a:t>
            </a: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1761808" y="1341438"/>
            <a:ext cx="3817938" cy="762000"/>
            <a:chOff x="1155" y="845"/>
            <a:chExt cx="2405" cy="480"/>
          </a:xfrm>
        </p:grpSpPr>
        <p:sp>
          <p:nvSpPr>
            <p:cNvPr id="23571" name="Text Box 15"/>
            <p:cNvSpPr txBox="1">
              <a:spLocks noChangeArrowheads="1"/>
            </p:cNvSpPr>
            <p:nvPr/>
          </p:nvSpPr>
          <p:spPr bwMode="auto">
            <a:xfrm>
              <a:off x="1155" y="845"/>
              <a:ext cx="318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3572" name="Text Box 16"/>
            <p:cNvSpPr txBox="1">
              <a:spLocks noChangeArrowheads="1"/>
            </p:cNvSpPr>
            <p:nvPr/>
          </p:nvSpPr>
          <p:spPr bwMode="auto">
            <a:xfrm>
              <a:off x="3242" y="845"/>
              <a:ext cx="318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" name="Group 17"/>
          <p:cNvGrpSpPr/>
          <p:nvPr/>
        </p:nvGrpSpPr>
        <p:grpSpPr bwMode="auto">
          <a:xfrm>
            <a:off x="1846263" y="2565400"/>
            <a:ext cx="4016375" cy="833438"/>
            <a:chOff x="1156" y="1616"/>
            <a:chExt cx="2530" cy="525"/>
          </a:xfrm>
        </p:grpSpPr>
        <p:sp>
          <p:nvSpPr>
            <p:cNvPr id="23568" name="Text Box 18"/>
            <p:cNvSpPr txBox="1">
              <a:spLocks noChangeArrowheads="1"/>
            </p:cNvSpPr>
            <p:nvPr/>
          </p:nvSpPr>
          <p:spPr bwMode="auto">
            <a:xfrm>
              <a:off x="1156" y="1661"/>
              <a:ext cx="318" cy="4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3569" name="Text Box 19"/>
            <p:cNvSpPr txBox="1">
              <a:spLocks noChangeArrowheads="1"/>
            </p:cNvSpPr>
            <p:nvPr/>
          </p:nvSpPr>
          <p:spPr bwMode="auto">
            <a:xfrm>
              <a:off x="2154" y="1661"/>
              <a:ext cx="318" cy="4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3570" name="Text Box 20"/>
            <p:cNvSpPr txBox="1">
              <a:spLocks noChangeArrowheads="1"/>
            </p:cNvSpPr>
            <p:nvPr/>
          </p:nvSpPr>
          <p:spPr bwMode="auto">
            <a:xfrm>
              <a:off x="3368" y="1616"/>
              <a:ext cx="318" cy="4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4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222115" y="1627505"/>
            <a:ext cx="870585" cy="104775"/>
            <a:chOff x="6649" y="2563"/>
            <a:chExt cx="1371" cy="165"/>
          </a:xfrm>
        </p:grpSpPr>
        <p:sp>
          <p:nvSpPr>
            <p:cNvPr id="13355" name="Line 8"/>
            <p:cNvSpPr>
              <a:spLocks noChangeShapeType="1"/>
            </p:cNvSpPr>
            <p:nvPr/>
          </p:nvSpPr>
          <p:spPr bwMode="auto">
            <a:xfrm flipV="1">
              <a:off x="6650" y="2563"/>
              <a:ext cx="1371" cy="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6649" y="2708"/>
              <a:ext cx="1371" cy="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04385" y="2927985"/>
            <a:ext cx="871220" cy="105410"/>
            <a:chOff x="6649" y="2563"/>
            <a:chExt cx="1372" cy="166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6650" y="2563"/>
              <a:ext cx="1371" cy="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6649" y="2708"/>
              <a:ext cx="1371" cy="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51605" y="4137660"/>
            <a:ext cx="871220" cy="105410"/>
            <a:chOff x="6649" y="2563"/>
            <a:chExt cx="1372" cy="166"/>
          </a:xfrm>
        </p:grpSpPr>
        <p:sp>
          <p:nvSpPr>
            <p:cNvPr id="15" name="Line 8"/>
            <p:cNvSpPr>
              <a:spLocks noChangeShapeType="1"/>
            </p:cNvSpPr>
            <p:nvPr/>
          </p:nvSpPr>
          <p:spPr bwMode="auto">
            <a:xfrm flipV="1">
              <a:off x="6650" y="2563"/>
              <a:ext cx="1371" cy="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6649" y="2708"/>
              <a:ext cx="1371" cy="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838700" y="5228590"/>
            <a:ext cx="870585" cy="104775"/>
            <a:chOff x="6649" y="2563"/>
            <a:chExt cx="1371" cy="165"/>
          </a:xfrm>
        </p:grpSpPr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V="1">
              <a:off x="6650" y="2563"/>
              <a:ext cx="1371" cy="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V="1">
              <a:off x="6649" y="2708"/>
              <a:ext cx="1371" cy="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113674" grpId="0" animBg="1"/>
      <p:bldP spid="113676" grpId="0" animBg="1"/>
      <p:bldP spid="11367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0" y="5253038"/>
            <a:ext cx="9144000" cy="16049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971550" y="1700213"/>
            <a:ext cx="640873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3333CC"/>
                </a:solidFill>
              </a:rPr>
              <a:t>化学方程式表示的含义：</a:t>
            </a:r>
          </a:p>
        </p:txBody>
      </p:sp>
      <p:sp>
        <p:nvSpPr>
          <p:cNvPr id="24579" name="WordArt 4" descr="窄竖线"/>
          <p:cNvSpPr>
            <a:spLocks noChangeArrowheads="1" noChangeShapeType="1" noTextEdit="1"/>
          </p:cNvSpPr>
          <p:nvPr/>
        </p:nvSpPr>
        <p:spPr bwMode="auto">
          <a:xfrm>
            <a:off x="0" y="0"/>
            <a:ext cx="3240088" cy="10795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32681"/>
              </a:avLst>
            </a:prstTxWarp>
          </a:bodyPr>
          <a:lstStyle/>
          <a:p>
            <a:pPr algn="ctr"/>
            <a:r>
              <a:rPr lang="zh-CN" altLang="en-US" sz="6000" b="1" kern="10">
                <a:ln w="12700">
                  <a:solidFill>
                    <a:srgbClr val="000000"/>
                  </a:solidFill>
                  <a:rou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勤思多想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42910" y="2562860"/>
            <a:ext cx="8358246" cy="10669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latinLnBrk="0" hangingPunct="1">
              <a:lnSpc>
                <a:spcPts val="3800"/>
              </a:lnSpc>
              <a:spcBef>
                <a:spcPts val="0"/>
              </a:spcBef>
            </a:pPr>
            <a:r>
              <a:rPr lang="zh-CN" altLang="en-US" sz="2900" b="1" dirty="0" smtClean="0">
                <a:solidFill>
                  <a:srgbClr val="FF0066"/>
                </a:solidFill>
              </a:rPr>
              <a:t>①氢气燃烧的反应中，</a:t>
            </a:r>
          </a:p>
          <a:p>
            <a:pPr eaLnBrk="1" latinLnBrk="0" hangingPunct="1">
              <a:lnSpc>
                <a:spcPts val="3800"/>
              </a:lnSpc>
              <a:spcBef>
                <a:spcPts val="0"/>
              </a:spcBef>
            </a:pPr>
            <a:r>
              <a:rPr lang="zh-CN" altLang="en-US" sz="2900" b="1" dirty="0" smtClean="0">
                <a:solidFill>
                  <a:srgbClr val="FF0066"/>
                </a:solidFill>
              </a:rPr>
              <a:t>    反应物：氢气和氧气，生成物：水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642910" y="3559815"/>
            <a:ext cx="6624638" cy="5386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 dirty="0" smtClean="0">
                <a:solidFill>
                  <a:srgbClr val="FF0066"/>
                </a:solidFill>
              </a:rPr>
              <a:t>②反应条件：点燃</a:t>
            </a:r>
            <a:endParaRPr lang="zh-CN" altLang="en-US" sz="2900" b="1" dirty="0">
              <a:solidFill>
                <a:srgbClr val="FF0066"/>
              </a:solidFill>
            </a:endParaRP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1619250" y="4941888"/>
            <a:ext cx="6551613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641959" y="4857760"/>
            <a:ext cx="5644553" cy="5386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 dirty="0" smtClean="0">
                <a:solidFill>
                  <a:srgbClr val="FF0066"/>
                </a:solidFill>
              </a:rPr>
              <a:t>③表示</a:t>
            </a:r>
            <a:r>
              <a:rPr lang="zh-CN" altLang="en-US" sz="2900" b="1" dirty="0">
                <a:solidFill>
                  <a:srgbClr val="FF0066"/>
                </a:solidFill>
              </a:rPr>
              <a:t>微粒的个数</a:t>
            </a:r>
            <a:r>
              <a:rPr lang="zh-CN" altLang="en-US" sz="2900" b="1" dirty="0" smtClean="0">
                <a:solidFill>
                  <a:srgbClr val="FF0066"/>
                </a:solidFill>
              </a:rPr>
              <a:t>比：</a:t>
            </a:r>
            <a:r>
              <a:rPr lang="en-US" altLang="zh-CN" sz="2900" b="1" dirty="0" smtClean="0">
                <a:solidFill>
                  <a:srgbClr val="FF0066"/>
                </a:solidFill>
              </a:rPr>
              <a:t>  2</a:t>
            </a:r>
            <a:r>
              <a:rPr lang="zh-CN" altLang="en-US" sz="2900" b="1" dirty="0" smtClean="0">
                <a:solidFill>
                  <a:srgbClr val="FF0066"/>
                </a:solidFill>
              </a:rPr>
              <a:t>：</a:t>
            </a:r>
            <a:r>
              <a:rPr lang="en-US" altLang="zh-CN" sz="2900" b="1" dirty="0" smtClean="0">
                <a:solidFill>
                  <a:srgbClr val="FF0066"/>
                </a:solidFill>
              </a:rPr>
              <a:t>1</a:t>
            </a:r>
            <a:r>
              <a:rPr lang="zh-CN" altLang="en-US" sz="2900" b="1" dirty="0" smtClean="0">
                <a:solidFill>
                  <a:srgbClr val="FF0066"/>
                </a:solidFill>
              </a:rPr>
              <a:t>：</a:t>
            </a:r>
            <a:r>
              <a:rPr lang="en-US" altLang="zh-CN" sz="2900" b="1" dirty="0" smtClean="0">
                <a:solidFill>
                  <a:srgbClr val="FF0066"/>
                </a:solidFill>
              </a:rPr>
              <a:t>2</a:t>
            </a:r>
            <a:endParaRPr lang="zh-CN" altLang="en-US" sz="2900" b="1" dirty="0" smtClean="0">
              <a:solidFill>
                <a:srgbClr val="FF0066"/>
              </a:solidFill>
            </a:endParaRPr>
          </a:p>
        </p:txBody>
      </p:sp>
      <p:grpSp>
        <p:nvGrpSpPr>
          <p:cNvPr id="24589" name="Group 14"/>
          <p:cNvGrpSpPr/>
          <p:nvPr/>
        </p:nvGrpSpPr>
        <p:grpSpPr bwMode="auto">
          <a:xfrm>
            <a:off x="827088" y="692150"/>
            <a:ext cx="6408737" cy="1120775"/>
            <a:chOff x="612" y="1979"/>
            <a:chExt cx="4037" cy="706"/>
          </a:xfrm>
        </p:grpSpPr>
        <p:sp>
          <p:nvSpPr>
            <p:cNvPr id="24597" name="Text Box 15"/>
            <p:cNvSpPr txBox="1">
              <a:spLocks noChangeArrowheads="1"/>
            </p:cNvSpPr>
            <p:nvPr/>
          </p:nvSpPr>
          <p:spPr bwMode="auto">
            <a:xfrm>
              <a:off x="612" y="2205"/>
              <a:ext cx="4037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400" b="1">
                  <a:solidFill>
                    <a:srgbClr val="FF3300"/>
                  </a:solidFill>
                </a:rPr>
                <a:t>    2H</a:t>
              </a:r>
              <a:r>
                <a:rPr lang="en-US" altLang="zh-CN" sz="4400" b="1" baseline="-25000">
                  <a:solidFill>
                    <a:srgbClr val="FF3300"/>
                  </a:solidFill>
                </a:rPr>
                <a:t>2 </a:t>
              </a:r>
              <a:r>
                <a:rPr lang="en-US" altLang="zh-CN" sz="4400" b="1">
                  <a:solidFill>
                    <a:srgbClr val="FF3300"/>
                  </a:solidFill>
                </a:rPr>
                <a:t>+ O</a:t>
              </a:r>
              <a:r>
                <a:rPr lang="en-US" altLang="zh-CN" sz="4400" b="1" baseline="-25000">
                  <a:solidFill>
                    <a:srgbClr val="FF3300"/>
                  </a:solidFill>
                </a:rPr>
                <a:t>2                </a:t>
              </a:r>
              <a:r>
                <a:rPr lang="en-US" altLang="zh-CN" sz="4400" b="1">
                  <a:solidFill>
                    <a:srgbClr val="FF3300"/>
                  </a:solidFill>
                </a:rPr>
                <a:t>2H</a:t>
              </a:r>
              <a:r>
                <a:rPr lang="en-US" altLang="zh-CN" sz="4400" b="1" baseline="-25000">
                  <a:solidFill>
                    <a:srgbClr val="FF3300"/>
                  </a:solidFill>
                </a:rPr>
                <a:t>2</a:t>
              </a:r>
              <a:r>
                <a:rPr lang="en-US" altLang="zh-CN" sz="4400" b="1">
                  <a:solidFill>
                    <a:srgbClr val="FF3300"/>
                  </a:solidFill>
                </a:rPr>
                <a:t>O</a:t>
              </a:r>
              <a:endParaRPr lang="en-US" altLang="zh-CN" sz="4400" b="1">
                <a:solidFill>
                  <a:srgbClr val="0000CC"/>
                </a:solidFill>
              </a:endParaRPr>
            </a:p>
          </p:txBody>
        </p:sp>
        <p:sp>
          <p:nvSpPr>
            <p:cNvPr id="24598" name="Text Box 16"/>
            <p:cNvSpPr txBox="1">
              <a:spLocks noChangeArrowheads="1"/>
            </p:cNvSpPr>
            <p:nvPr/>
          </p:nvSpPr>
          <p:spPr bwMode="auto">
            <a:xfrm>
              <a:off x="2562" y="1979"/>
              <a:ext cx="630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FF3300"/>
                  </a:solidFill>
                </a:rPr>
                <a:t>点燃</a:t>
              </a:r>
            </a:p>
          </p:txBody>
        </p:sp>
        <p:grpSp>
          <p:nvGrpSpPr>
            <p:cNvPr id="24599" name="Group 17"/>
            <p:cNvGrpSpPr/>
            <p:nvPr/>
          </p:nvGrpSpPr>
          <p:grpSpPr bwMode="auto">
            <a:xfrm>
              <a:off x="2563" y="2401"/>
              <a:ext cx="727" cy="76"/>
              <a:chOff x="2563" y="2401"/>
              <a:chExt cx="727" cy="76"/>
            </a:xfrm>
          </p:grpSpPr>
          <p:sp>
            <p:nvSpPr>
              <p:cNvPr id="24600" name="Line 18"/>
              <p:cNvSpPr>
                <a:spLocks noChangeShapeType="1"/>
              </p:cNvSpPr>
              <p:nvPr/>
            </p:nvSpPr>
            <p:spPr bwMode="auto">
              <a:xfrm>
                <a:off x="2563" y="2401"/>
                <a:ext cx="726" cy="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1" name="Line 19"/>
              <p:cNvSpPr>
                <a:spLocks noChangeShapeType="1"/>
              </p:cNvSpPr>
              <p:nvPr/>
            </p:nvSpPr>
            <p:spPr bwMode="auto">
              <a:xfrm>
                <a:off x="2564" y="2477"/>
                <a:ext cx="726" cy="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4590" name="AutoShape 2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32813" y="6237288"/>
            <a:ext cx="381000" cy="457200"/>
          </a:xfrm>
          <a:prstGeom prst="irregularSeal1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6778648" y="4929198"/>
            <a:ext cx="10795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定量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8001024" y="4643446"/>
            <a:ext cx="647700" cy="1228725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微观</a:t>
            </a:r>
          </a:p>
        </p:txBody>
      </p:sp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6665927" y="2928933"/>
            <a:ext cx="1982788" cy="1228724"/>
            <a:chOff x="3937" y="1979"/>
            <a:chExt cx="1249" cy="774"/>
          </a:xfrm>
        </p:grpSpPr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3937" y="2159"/>
              <a:ext cx="75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/>
                <a:t>定性</a:t>
              </a:r>
            </a:p>
          </p:txBody>
        </p: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4778" y="1979"/>
              <a:ext cx="408" cy="774"/>
            </a:xfrm>
            <a:prstGeom prst="rect">
              <a:avLst/>
            </a:prstGeom>
            <a:noFill/>
            <a:ln w="38100" cmpd="dbl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 dirty="0"/>
                <a:t>宏观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2" grpId="0"/>
      <p:bldP spid="116745" grpId="0"/>
      <p:bldP spid="23" grpId="0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0" y="5253038"/>
            <a:ext cx="9144000" cy="16049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971550" y="1700213"/>
            <a:ext cx="640873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3333CC"/>
                </a:solidFill>
              </a:rPr>
              <a:t>化学方程式表示的含义：</a:t>
            </a:r>
          </a:p>
        </p:txBody>
      </p:sp>
      <p:sp>
        <p:nvSpPr>
          <p:cNvPr id="24579" name="WordArt 4" descr="窄竖线"/>
          <p:cNvSpPr>
            <a:spLocks noChangeArrowheads="1" noChangeShapeType="1" noTextEdit="1"/>
          </p:cNvSpPr>
          <p:nvPr/>
        </p:nvSpPr>
        <p:spPr bwMode="auto">
          <a:xfrm>
            <a:off x="0" y="0"/>
            <a:ext cx="3240088" cy="10795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32681"/>
              </a:avLst>
            </a:prstTxWarp>
          </a:bodyPr>
          <a:lstStyle/>
          <a:p>
            <a:pPr algn="ctr"/>
            <a:r>
              <a:rPr lang="zh-CN" altLang="en-US" sz="6000" b="1" kern="10">
                <a:ln w="12700">
                  <a:solidFill>
                    <a:srgbClr val="000000"/>
                  </a:solidFill>
                  <a:rou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勤思多想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42910" y="2562860"/>
            <a:ext cx="8358246" cy="10669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latinLnBrk="0" hangingPunct="1">
              <a:lnSpc>
                <a:spcPts val="3800"/>
              </a:lnSpc>
              <a:spcBef>
                <a:spcPts val="0"/>
              </a:spcBef>
            </a:pPr>
            <a:r>
              <a:rPr lang="zh-CN" altLang="en-US" sz="2900" b="1" dirty="0" smtClean="0">
                <a:solidFill>
                  <a:srgbClr val="FF0066"/>
                </a:solidFill>
              </a:rPr>
              <a:t>①氢气燃烧的反应中，</a:t>
            </a:r>
          </a:p>
          <a:p>
            <a:pPr eaLnBrk="1" latinLnBrk="0" hangingPunct="1">
              <a:lnSpc>
                <a:spcPts val="3800"/>
              </a:lnSpc>
              <a:spcBef>
                <a:spcPts val="0"/>
              </a:spcBef>
            </a:pPr>
            <a:r>
              <a:rPr lang="zh-CN" altLang="en-US" sz="2900" b="1" dirty="0" smtClean="0">
                <a:solidFill>
                  <a:srgbClr val="FF0066"/>
                </a:solidFill>
              </a:rPr>
              <a:t>    反应物：氢气和氧气，生成物：水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642910" y="3559815"/>
            <a:ext cx="6624638" cy="5386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 dirty="0" smtClean="0">
                <a:solidFill>
                  <a:srgbClr val="FF0066"/>
                </a:solidFill>
              </a:rPr>
              <a:t>②反应条件：点燃</a:t>
            </a:r>
            <a:endParaRPr lang="zh-CN" altLang="en-US" sz="2900" b="1" dirty="0">
              <a:solidFill>
                <a:srgbClr val="FF0066"/>
              </a:solidFill>
            </a:endParaRP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1619251" y="4941888"/>
            <a:ext cx="2809874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641959" y="4857760"/>
            <a:ext cx="5787429" cy="5386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 dirty="0" smtClean="0">
                <a:solidFill>
                  <a:srgbClr val="FF0066"/>
                </a:solidFill>
              </a:rPr>
              <a:t>③表示</a:t>
            </a:r>
            <a:r>
              <a:rPr lang="zh-CN" altLang="en-US" sz="2900" b="1" dirty="0">
                <a:solidFill>
                  <a:srgbClr val="FF0066"/>
                </a:solidFill>
              </a:rPr>
              <a:t>微粒的个数</a:t>
            </a:r>
            <a:r>
              <a:rPr lang="zh-CN" altLang="en-US" sz="2900" b="1" dirty="0" smtClean="0">
                <a:solidFill>
                  <a:srgbClr val="FF0066"/>
                </a:solidFill>
              </a:rPr>
              <a:t>比：</a:t>
            </a:r>
            <a:r>
              <a:rPr lang="en-US" altLang="zh-CN" sz="2900" b="1" dirty="0" smtClean="0">
                <a:solidFill>
                  <a:srgbClr val="FF0066"/>
                </a:solidFill>
              </a:rPr>
              <a:t>     2</a:t>
            </a:r>
            <a:r>
              <a:rPr lang="zh-CN" altLang="en-US" sz="2900" b="1" dirty="0" smtClean="0">
                <a:solidFill>
                  <a:srgbClr val="FF0066"/>
                </a:solidFill>
              </a:rPr>
              <a:t>：</a:t>
            </a:r>
            <a:r>
              <a:rPr lang="en-US" altLang="zh-CN" sz="2900" b="1" dirty="0" smtClean="0">
                <a:solidFill>
                  <a:srgbClr val="FF0066"/>
                </a:solidFill>
              </a:rPr>
              <a:t>1</a:t>
            </a:r>
            <a:r>
              <a:rPr lang="zh-CN" altLang="en-US" sz="2900" b="1" dirty="0" smtClean="0">
                <a:solidFill>
                  <a:srgbClr val="FF0066"/>
                </a:solidFill>
              </a:rPr>
              <a:t>：</a:t>
            </a:r>
            <a:r>
              <a:rPr lang="en-US" altLang="zh-CN" sz="2900" b="1" dirty="0" smtClean="0">
                <a:solidFill>
                  <a:srgbClr val="FF0066"/>
                </a:solidFill>
              </a:rPr>
              <a:t>2</a:t>
            </a:r>
            <a:endParaRPr lang="zh-CN" altLang="en-US" sz="2900" b="1" dirty="0" smtClean="0">
              <a:solidFill>
                <a:srgbClr val="FF0066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827088" y="692150"/>
            <a:ext cx="6408737" cy="1120775"/>
            <a:chOff x="612" y="1979"/>
            <a:chExt cx="4037" cy="706"/>
          </a:xfrm>
        </p:grpSpPr>
        <p:sp>
          <p:nvSpPr>
            <p:cNvPr id="24597" name="Text Box 15"/>
            <p:cNvSpPr txBox="1">
              <a:spLocks noChangeArrowheads="1"/>
            </p:cNvSpPr>
            <p:nvPr/>
          </p:nvSpPr>
          <p:spPr bwMode="auto">
            <a:xfrm>
              <a:off x="612" y="2205"/>
              <a:ext cx="4037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400" b="1">
                  <a:solidFill>
                    <a:srgbClr val="FF3300"/>
                  </a:solidFill>
                </a:rPr>
                <a:t>    2H</a:t>
              </a:r>
              <a:r>
                <a:rPr lang="en-US" altLang="zh-CN" sz="4400" b="1" baseline="-25000">
                  <a:solidFill>
                    <a:srgbClr val="FF3300"/>
                  </a:solidFill>
                </a:rPr>
                <a:t>2 </a:t>
              </a:r>
              <a:r>
                <a:rPr lang="en-US" altLang="zh-CN" sz="4400" b="1">
                  <a:solidFill>
                    <a:srgbClr val="FF3300"/>
                  </a:solidFill>
                </a:rPr>
                <a:t>+ O</a:t>
              </a:r>
              <a:r>
                <a:rPr lang="en-US" altLang="zh-CN" sz="4400" b="1" baseline="-25000">
                  <a:solidFill>
                    <a:srgbClr val="FF3300"/>
                  </a:solidFill>
                </a:rPr>
                <a:t>2                </a:t>
              </a:r>
              <a:r>
                <a:rPr lang="en-US" altLang="zh-CN" sz="4400" b="1">
                  <a:solidFill>
                    <a:srgbClr val="FF3300"/>
                  </a:solidFill>
                </a:rPr>
                <a:t>2H</a:t>
              </a:r>
              <a:r>
                <a:rPr lang="en-US" altLang="zh-CN" sz="4400" b="1" baseline="-25000">
                  <a:solidFill>
                    <a:srgbClr val="FF3300"/>
                  </a:solidFill>
                </a:rPr>
                <a:t>2</a:t>
              </a:r>
              <a:r>
                <a:rPr lang="en-US" altLang="zh-CN" sz="4400" b="1">
                  <a:solidFill>
                    <a:srgbClr val="FF3300"/>
                  </a:solidFill>
                </a:rPr>
                <a:t>O</a:t>
              </a:r>
              <a:endParaRPr lang="en-US" altLang="zh-CN" sz="4400" b="1">
                <a:solidFill>
                  <a:srgbClr val="0000CC"/>
                </a:solidFill>
              </a:endParaRPr>
            </a:p>
          </p:txBody>
        </p:sp>
        <p:sp>
          <p:nvSpPr>
            <p:cNvPr id="24598" name="Text Box 16"/>
            <p:cNvSpPr txBox="1">
              <a:spLocks noChangeArrowheads="1"/>
            </p:cNvSpPr>
            <p:nvPr/>
          </p:nvSpPr>
          <p:spPr bwMode="auto">
            <a:xfrm>
              <a:off x="2562" y="1979"/>
              <a:ext cx="630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FF3300"/>
                  </a:solidFill>
                </a:rPr>
                <a:t>点燃</a:t>
              </a:r>
            </a:p>
          </p:txBody>
        </p:sp>
        <p:grpSp>
          <p:nvGrpSpPr>
            <p:cNvPr id="3" name="Group 17"/>
            <p:cNvGrpSpPr/>
            <p:nvPr/>
          </p:nvGrpSpPr>
          <p:grpSpPr bwMode="auto">
            <a:xfrm>
              <a:off x="2563" y="2401"/>
              <a:ext cx="727" cy="76"/>
              <a:chOff x="2563" y="2401"/>
              <a:chExt cx="727" cy="76"/>
            </a:xfrm>
          </p:grpSpPr>
          <p:sp>
            <p:nvSpPr>
              <p:cNvPr id="24600" name="Line 18"/>
              <p:cNvSpPr>
                <a:spLocks noChangeShapeType="1"/>
              </p:cNvSpPr>
              <p:nvPr/>
            </p:nvSpPr>
            <p:spPr bwMode="auto">
              <a:xfrm>
                <a:off x="2563" y="2401"/>
                <a:ext cx="726" cy="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1" name="Line 19"/>
              <p:cNvSpPr>
                <a:spLocks noChangeShapeType="1"/>
              </p:cNvSpPr>
              <p:nvPr/>
            </p:nvSpPr>
            <p:spPr bwMode="auto">
              <a:xfrm>
                <a:off x="2564" y="2477"/>
                <a:ext cx="726" cy="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4590" name="AutoShape 2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32813" y="6237288"/>
            <a:ext cx="381000" cy="457200"/>
          </a:xfrm>
          <a:prstGeom prst="irregularSeal1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8072462" y="4572008"/>
            <a:ext cx="647700" cy="1228725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/>
              <a:t>微观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641958" y="4176275"/>
            <a:ext cx="7287627" cy="5386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 dirty="0" smtClean="0">
                <a:solidFill>
                  <a:srgbClr val="FF0066"/>
                </a:solidFill>
              </a:rPr>
              <a:t>④表示</a:t>
            </a:r>
            <a:r>
              <a:rPr lang="zh-CN" altLang="en-US" sz="2900" b="1" dirty="0">
                <a:solidFill>
                  <a:srgbClr val="FF0066"/>
                </a:solidFill>
              </a:rPr>
              <a:t>反应中物质的质量</a:t>
            </a:r>
            <a:r>
              <a:rPr lang="zh-CN" altLang="en-US" sz="2900" b="1" dirty="0" smtClean="0">
                <a:solidFill>
                  <a:srgbClr val="FF0066"/>
                </a:solidFill>
              </a:rPr>
              <a:t>比：</a:t>
            </a:r>
            <a:r>
              <a:rPr lang="en-US" altLang="zh-CN" sz="2900" b="1" dirty="0" smtClean="0">
                <a:solidFill>
                  <a:srgbClr val="FF0066"/>
                </a:solidFill>
              </a:rPr>
              <a:t>4:32:36</a:t>
            </a:r>
            <a:endParaRPr lang="zh-CN" altLang="en-US" sz="2900" b="1" dirty="0" smtClean="0">
              <a:solidFill>
                <a:srgbClr val="FF0066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850086" y="4071942"/>
            <a:ext cx="10795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/>
              <a:t>定量</a:t>
            </a:r>
          </a:p>
        </p:txBody>
      </p:sp>
      <p:grpSp>
        <p:nvGrpSpPr>
          <p:cNvPr id="20" name="Group 26"/>
          <p:cNvGrpSpPr>
            <a:grpSpLocks/>
          </p:cNvGrpSpPr>
          <p:nvPr/>
        </p:nvGrpSpPr>
        <p:grpSpPr bwMode="auto">
          <a:xfrm>
            <a:off x="6792941" y="3071809"/>
            <a:ext cx="1922463" cy="1285874"/>
            <a:chOff x="3982" y="1979"/>
            <a:chExt cx="1211" cy="810"/>
          </a:xfrm>
        </p:grpSpPr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3982" y="1979"/>
              <a:ext cx="751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 dirty="0"/>
                <a:t>定性</a:t>
              </a: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4785" y="1982"/>
              <a:ext cx="408" cy="774"/>
            </a:xfrm>
            <a:prstGeom prst="rect">
              <a:avLst/>
            </a:prstGeom>
            <a:noFill/>
            <a:ln w="38100" cmpd="dbl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/>
                <a:t>宏观</a:t>
              </a:r>
            </a:p>
          </p:txBody>
        </p:sp>
        <p:sp>
          <p:nvSpPr>
            <p:cNvPr id="23" name="AutoShape 25"/>
            <p:cNvSpPr>
              <a:spLocks/>
            </p:cNvSpPr>
            <p:nvPr/>
          </p:nvSpPr>
          <p:spPr bwMode="auto">
            <a:xfrm>
              <a:off x="4513" y="2160"/>
              <a:ext cx="227" cy="629"/>
            </a:xfrm>
            <a:prstGeom prst="rightBrace">
              <a:avLst>
                <a:gd name="adj1" fmla="val 19971"/>
                <a:gd name="adj2" fmla="val 50000"/>
              </a:avLst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0" y="5253038"/>
            <a:ext cx="9144000" cy="16049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971550" y="1628775"/>
            <a:ext cx="640873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3333CC"/>
                </a:solidFill>
              </a:rPr>
              <a:t>化学方程式表示的含义：</a:t>
            </a:r>
          </a:p>
        </p:txBody>
      </p:sp>
      <p:sp>
        <p:nvSpPr>
          <p:cNvPr id="38915" name="WordArt 3" descr="窄竖线"/>
          <p:cNvSpPr>
            <a:spLocks noChangeArrowheads="1" noChangeShapeType="1" noTextEdit="1"/>
          </p:cNvSpPr>
          <p:nvPr/>
        </p:nvSpPr>
        <p:spPr bwMode="auto">
          <a:xfrm>
            <a:off x="0" y="0"/>
            <a:ext cx="3240088" cy="83661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32681"/>
              </a:avLst>
            </a:prstTxWarp>
          </a:bodyPr>
          <a:lstStyle/>
          <a:p>
            <a:pPr algn="ctr"/>
            <a:r>
              <a:rPr lang="zh-CN" altLang="en-US" sz="6000" b="1" kern="10">
                <a:ln w="12700">
                  <a:solidFill>
                    <a:srgbClr val="000000"/>
                  </a:solidFill>
                  <a:rou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勤思多想</a:t>
            </a:r>
          </a:p>
        </p:txBody>
      </p:sp>
      <p:sp>
        <p:nvSpPr>
          <p:cNvPr id="117764" name="AutoShape 4"/>
          <p:cNvSpPr>
            <a:spLocks noChangeArrowheads="1"/>
          </p:cNvSpPr>
          <p:nvPr/>
        </p:nvSpPr>
        <p:spPr bwMode="auto">
          <a:xfrm>
            <a:off x="468313" y="3357563"/>
            <a:ext cx="287337" cy="287337"/>
          </a:xfrm>
          <a:prstGeom prst="star16">
            <a:avLst>
              <a:gd name="adj" fmla="val 375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900113" y="3068638"/>
            <a:ext cx="7920037" cy="11695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66"/>
                </a:solidFill>
              </a:rPr>
              <a:t>①甲烷</a:t>
            </a:r>
            <a:r>
              <a:rPr lang="zh-CN" altLang="en-US" sz="2800" b="1" dirty="0">
                <a:solidFill>
                  <a:srgbClr val="FF0066"/>
                </a:solidFill>
              </a:rPr>
              <a:t>燃烧的反应中，反应物：甲烷和氧气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，</a:t>
            </a:r>
            <a:endParaRPr lang="en-US" altLang="zh-CN" sz="2800" b="1" dirty="0" smtClean="0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66"/>
                </a:solidFill>
              </a:rPr>
              <a:t>                                     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生成物</a:t>
            </a:r>
            <a:r>
              <a:rPr lang="zh-CN" altLang="en-US" sz="2800" b="1" dirty="0">
                <a:solidFill>
                  <a:srgbClr val="FF0066"/>
                </a:solidFill>
              </a:rPr>
              <a:t>：二氧化碳和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水</a:t>
            </a:r>
            <a:endParaRPr lang="zh-CN" altLang="en-US" sz="2800" b="1" dirty="0">
              <a:solidFill>
                <a:srgbClr val="FF0066"/>
              </a:solidFill>
            </a:endParaRP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865188" y="4137025"/>
            <a:ext cx="6624637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66"/>
                </a:solidFill>
              </a:rPr>
              <a:t>②反应</a:t>
            </a:r>
            <a:r>
              <a:rPr lang="zh-CN" altLang="en-US" sz="2800" b="1" dirty="0">
                <a:solidFill>
                  <a:srgbClr val="FF0066"/>
                </a:solidFill>
              </a:rPr>
              <a:t>条件：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点燃</a:t>
            </a:r>
            <a:endParaRPr lang="zh-CN" altLang="en-US" sz="2800" b="1" dirty="0">
              <a:solidFill>
                <a:srgbClr val="FF0066"/>
              </a:solidFill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619250" y="4941888"/>
            <a:ext cx="6551613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857224" y="5572140"/>
            <a:ext cx="6553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66"/>
                </a:solidFill>
              </a:rPr>
              <a:t>④表示</a:t>
            </a:r>
            <a:r>
              <a:rPr lang="zh-CN" altLang="en-US" sz="2800" b="1" dirty="0">
                <a:solidFill>
                  <a:srgbClr val="FF0066"/>
                </a:solidFill>
              </a:rPr>
              <a:t>微粒的个数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比：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      1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：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：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1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：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2</a:t>
            </a:r>
            <a:endParaRPr lang="zh-CN" altLang="en-US" sz="2800" b="1" dirty="0">
              <a:solidFill>
                <a:srgbClr val="FF0066"/>
              </a:solidFill>
            </a:endParaRP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857224" y="4857760"/>
            <a:ext cx="764386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66"/>
                </a:solidFill>
              </a:rPr>
              <a:t>③表示</a:t>
            </a:r>
            <a:r>
              <a:rPr lang="zh-CN" altLang="en-US" sz="2800" b="1" dirty="0">
                <a:solidFill>
                  <a:srgbClr val="FF0066"/>
                </a:solidFill>
              </a:rPr>
              <a:t>反应中物质的质量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比：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16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：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64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：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44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：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36</a:t>
            </a:r>
            <a:endParaRPr lang="zh-CN" altLang="en-US" sz="2800" b="1" dirty="0">
              <a:solidFill>
                <a:srgbClr val="FF0066"/>
              </a:solidFill>
            </a:endParaRPr>
          </a:p>
        </p:txBody>
      </p:sp>
      <p:sp>
        <p:nvSpPr>
          <p:cNvPr id="117770" name="AutoShape 10"/>
          <p:cNvSpPr>
            <a:spLocks noChangeArrowheads="1"/>
          </p:cNvSpPr>
          <p:nvPr/>
        </p:nvSpPr>
        <p:spPr bwMode="auto">
          <a:xfrm>
            <a:off x="468313" y="4292600"/>
            <a:ext cx="287337" cy="287338"/>
          </a:xfrm>
          <a:prstGeom prst="star16">
            <a:avLst>
              <a:gd name="adj" fmla="val 375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1" name="AutoShape 11"/>
          <p:cNvSpPr>
            <a:spLocks noChangeArrowheads="1"/>
          </p:cNvSpPr>
          <p:nvPr/>
        </p:nvSpPr>
        <p:spPr bwMode="auto">
          <a:xfrm>
            <a:off x="500034" y="5715016"/>
            <a:ext cx="287337" cy="287337"/>
          </a:xfrm>
          <a:prstGeom prst="star16">
            <a:avLst>
              <a:gd name="adj" fmla="val 375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2" name="AutoShape 12"/>
          <p:cNvSpPr>
            <a:spLocks noChangeArrowheads="1"/>
          </p:cNvSpPr>
          <p:nvPr/>
        </p:nvSpPr>
        <p:spPr bwMode="auto">
          <a:xfrm>
            <a:off x="500034" y="4929198"/>
            <a:ext cx="287338" cy="287338"/>
          </a:xfrm>
          <a:prstGeom prst="star16">
            <a:avLst>
              <a:gd name="adj" fmla="val 375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925" name="Group 13"/>
          <p:cNvGrpSpPr/>
          <p:nvPr/>
        </p:nvGrpSpPr>
        <p:grpSpPr bwMode="auto">
          <a:xfrm>
            <a:off x="1116013" y="765175"/>
            <a:ext cx="5688012" cy="833438"/>
            <a:chOff x="703" y="866"/>
            <a:chExt cx="3583" cy="525"/>
          </a:xfrm>
        </p:grpSpPr>
        <p:grpSp>
          <p:nvGrpSpPr>
            <p:cNvPr id="38926" name="Group 14"/>
            <p:cNvGrpSpPr/>
            <p:nvPr/>
          </p:nvGrpSpPr>
          <p:grpSpPr bwMode="auto">
            <a:xfrm>
              <a:off x="703" y="1026"/>
              <a:ext cx="3583" cy="365"/>
              <a:chOff x="295" y="3249"/>
              <a:chExt cx="3583" cy="365"/>
            </a:xfrm>
          </p:grpSpPr>
          <p:sp>
            <p:nvSpPr>
              <p:cNvPr id="38928" name="Text Box 15"/>
              <p:cNvSpPr txBox="1">
                <a:spLocks noChangeArrowheads="1"/>
              </p:cNvSpPr>
              <p:nvPr/>
            </p:nvSpPr>
            <p:spPr bwMode="auto">
              <a:xfrm>
                <a:off x="295" y="3249"/>
                <a:ext cx="3583" cy="3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0000"/>
                    </a:solidFill>
                  </a:rPr>
                  <a:t>CH</a:t>
                </a:r>
                <a:r>
                  <a:rPr lang="en-US" altLang="zh-CN" sz="3200" b="1" baseline="-25000">
                    <a:solidFill>
                      <a:srgbClr val="FF0000"/>
                    </a:solidFill>
                  </a:rPr>
                  <a:t>4</a:t>
                </a:r>
                <a:r>
                  <a:rPr lang="en-US" altLang="zh-CN" sz="3200" b="1">
                    <a:solidFill>
                      <a:srgbClr val="FF0000"/>
                    </a:solidFill>
                  </a:rPr>
                  <a:t> + 2O</a:t>
                </a:r>
                <a:r>
                  <a:rPr lang="en-US" altLang="zh-CN" sz="3200" b="1" baseline="-2500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3200" b="1">
                    <a:solidFill>
                      <a:srgbClr val="FF0000"/>
                    </a:solidFill>
                  </a:rPr>
                  <a:t>         CO</a:t>
                </a:r>
                <a:r>
                  <a:rPr lang="en-US" altLang="zh-CN" sz="3200" b="1" baseline="-2500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3200" b="1">
                    <a:solidFill>
                      <a:srgbClr val="FF0000"/>
                    </a:solidFill>
                  </a:rPr>
                  <a:t> + 2H</a:t>
                </a:r>
                <a:r>
                  <a:rPr lang="en-US" altLang="zh-CN" sz="3200" b="1" baseline="-2500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3200" b="1">
                    <a:solidFill>
                      <a:srgbClr val="FF0000"/>
                    </a:solidFill>
                  </a:rPr>
                  <a:t>O</a:t>
                </a:r>
              </a:p>
            </p:txBody>
          </p:sp>
          <p:grpSp>
            <p:nvGrpSpPr>
              <p:cNvPr id="38929" name="Group 16"/>
              <p:cNvGrpSpPr/>
              <p:nvPr/>
            </p:nvGrpSpPr>
            <p:grpSpPr bwMode="auto">
              <a:xfrm>
                <a:off x="1610" y="3430"/>
                <a:ext cx="544" cy="42"/>
                <a:chOff x="1610" y="3158"/>
                <a:chExt cx="544" cy="42"/>
              </a:xfrm>
            </p:grpSpPr>
            <p:sp>
              <p:nvSpPr>
                <p:cNvPr id="38930" name="Line 17"/>
                <p:cNvSpPr>
                  <a:spLocks noChangeShapeType="1"/>
                </p:cNvSpPr>
                <p:nvPr/>
              </p:nvSpPr>
              <p:spPr bwMode="auto">
                <a:xfrm>
                  <a:off x="1610" y="3158"/>
                  <a:ext cx="544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1" name="Line 18"/>
                <p:cNvSpPr>
                  <a:spLocks noChangeShapeType="1"/>
                </p:cNvSpPr>
                <p:nvPr/>
              </p:nvSpPr>
              <p:spPr bwMode="auto">
                <a:xfrm>
                  <a:off x="1610" y="3200"/>
                  <a:ext cx="544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927" name="Text Box 19"/>
            <p:cNvSpPr txBox="1">
              <a:spLocks noChangeArrowheads="1"/>
            </p:cNvSpPr>
            <p:nvPr/>
          </p:nvSpPr>
          <p:spPr bwMode="auto">
            <a:xfrm>
              <a:off x="1948" y="866"/>
              <a:ext cx="680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0000"/>
                  </a:solidFill>
                </a:rPr>
                <a:t>点燃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77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76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177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770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177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771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177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772"/>
                  </p:tgtEl>
                </p:cond>
              </p:nextCondLst>
            </p:seq>
          </p:childTnLst>
        </p:cTn>
      </p:par>
    </p:tnLst>
    <p:bldLst>
      <p:bldP spid="117765" grpId="0"/>
      <p:bldP spid="117768" grpId="0"/>
      <p:bldP spid="1177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15"/>
          <p:cNvGrpSpPr/>
          <p:nvPr/>
        </p:nvGrpSpPr>
        <p:grpSpPr>
          <a:xfrm>
            <a:off x="7173595" y="3514725"/>
            <a:ext cx="1358265" cy="1651635"/>
            <a:chOff x="7173595" y="3514725"/>
            <a:chExt cx="1358265" cy="1651635"/>
          </a:xfrm>
        </p:grpSpPr>
        <p:sp>
          <p:nvSpPr>
            <p:cNvPr id="5" name="左大括号 4"/>
            <p:cNvSpPr/>
            <p:nvPr/>
          </p:nvSpPr>
          <p:spPr>
            <a:xfrm>
              <a:off x="7173595" y="3706495"/>
              <a:ext cx="295910" cy="1229995"/>
            </a:xfrm>
            <a:prstGeom prst="leftBrac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69505" y="3514725"/>
              <a:ext cx="1062355" cy="521970"/>
            </a:xfrm>
            <a:prstGeom prst="rect">
              <a:avLst/>
            </a:prstGeom>
            <a:solidFill>
              <a:srgbClr val="FFCCFF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定性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469505" y="4644390"/>
              <a:ext cx="1062355" cy="521970"/>
            </a:xfrm>
            <a:prstGeom prst="rect">
              <a:avLst/>
            </a:prstGeom>
            <a:solidFill>
              <a:srgbClr val="FFCCFF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定量</a:t>
              </a:r>
            </a:p>
          </p:txBody>
        </p:sp>
      </p:grpSp>
      <p:sp>
        <p:nvSpPr>
          <p:cNvPr id="8" name="椭圆 7"/>
          <p:cNvSpPr/>
          <p:nvPr/>
        </p:nvSpPr>
        <p:spPr>
          <a:xfrm>
            <a:off x="2914015" y="1085215"/>
            <a:ext cx="2498725" cy="1245235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99820" y="3677285"/>
            <a:ext cx="2416175" cy="133096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609465" y="3646805"/>
            <a:ext cx="2513330" cy="1391285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2267585" y="2132965"/>
            <a:ext cx="829310" cy="144018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</p:spPr>
      </p:cxnSp>
      <p:cxnSp>
        <p:nvCxnSpPr>
          <p:cNvPr id="14" name="直接连接符 13"/>
          <p:cNvCxnSpPr/>
          <p:nvPr/>
        </p:nvCxnSpPr>
        <p:spPr>
          <a:xfrm flipH="1">
            <a:off x="3515995" y="4413885"/>
            <a:ext cx="108013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</p:spPr>
      </p:cxnSp>
      <p:cxnSp>
        <p:nvCxnSpPr>
          <p:cNvPr id="15" name="直接连接符 14"/>
          <p:cNvCxnSpPr/>
          <p:nvPr/>
        </p:nvCxnSpPr>
        <p:spPr>
          <a:xfrm>
            <a:off x="5363845" y="2132965"/>
            <a:ext cx="774065" cy="138176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</p:spPr>
      </p:cxnSp>
      <p:sp>
        <p:nvSpPr>
          <p:cNvPr id="2" name="文本框 1"/>
          <p:cNvSpPr txBox="1"/>
          <p:nvPr/>
        </p:nvSpPr>
        <p:spPr>
          <a:xfrm>
            <a:off x="2823210" y="1085215"/>
            <a:ext cx="2795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宏观：</a:t>
            </a:r>
          </a:p>
          <a:p>
            <a:pPr algn="ctr"/>
            <a:r>
              <a:rPr lang="zh-CN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物质变化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0590" y="3728720"/>
            <a:ext cx="2795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微观：</a:t>
            </a:r>
          </a:p>
          <a:p>
            <a:pPr algn="ctr"/>
            <a:r>
              <a:rPr lang="zh-CN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原子重组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91374" y="3587442"/>
            <a:ext cx="2795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符号：</a:t>
            </a:r>
          </a:p>
          <a:p>
            <a:pPr algn="ctr"/>
            <a:r>
              <a:rPr lang="zh-CN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化学方程式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3563938" y="727075"/>
            <a:ext cx="5259387" cy="784225"/>
            <a:chOff x="2109" y="346"/>
            <a:chExt cx="3313" cy="494"/>
          </a:xfrm>
        </p:grpSpPr>
        <p:sp>
          <p:nvSpPr>
            <p:cNvPr id="38057" name="Rectangle 3"/>
            <p:cNvSpPr>
              <a:spLocks noChangeArrowheads="1"/>
            </p:cNvSpPr>
            <p:nvPr/>
          </p:nvSpPr>
          <p:spPr bwMode="auto">
            <a:xfrm>
              <a:off x="4558" y="436"/>
              <a:ext cx="864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黑体" panose="02010609060101010101" pitchFamily="49" charset="-122"/>
                </a:rPr>
                <a:t>2H</a:t>
              </a:r>
              <a:r>
                <a:rPr lang="en-US" altLang="zh-CN" sz="3600" b="1" baseline="-25000">
                  <a:ea typeface="黑体" panose="02010609060101010101" pitchFamily="49" charset="-122"/>
                </a:rPr>
                <a:t>2</a:t>
              </a:r>
              <a:r>
                <a:rPr lang="en-US" altLang="zh-CN" sz="3600" b="1">
                  <a:ea typeface="黑体" panose="02010609060101010101" pitchFamily="49" charset="-122"/>
                </a:rPr>
                <a:t>O</a:t>
              </a:r>
            </a:p>
          </p:txBody>
        </p:sp>
        <p:grpSp>
          <p:nvGrpSpPr>
            <p:cNvPr id="5" name="Group 4"/>
            <p:cNvGrpSpPr/>
            <p:nvPr/>
          </p:nvGrpSpPr>
          <p:grpSpPr bwMode="auto">
            <a:xfrm>
              <a:off x="3696" y="346"/>
              <a:ext cx="768" cy="347"/>
              <a:chOff x="2837" y="391"/>
              <a:chExt cx="768" cy="347"/>
            </a:xfrm>
          </p:grpSpPr>
          <p:grpSp>
            <p:nvGrpSpPr>
              <p:cNvPr id="6" name="Group 5"/>
              <p:cNvGrpSpPr/>
              <p:nvPr/>
            </p:nvGrpSpPr>
            <p:grpSpPr bwMode="auto">
              <a:xfrm>
                <a:off x="2837" y="695"/>
                <a:ext cx="768" cy="43"/>
                <a:chOff x="2352" y="3072"/>
                <a:chExt cx="768" cy="48"/>
              </a:xfrm>
            </p:grpSpPr>
            <p:sp>
              <p:nvSpPr>
                <p:cNvPr id="38064" name="Line 6"/>
                <p:cNvSpPr>
                  <a:spLocks noChangeShapeType="1"/>
                </p:cNvSpPr>
                <p:nvPr/>
              </p:nvSpPr>
              <p:spPr bwMode="auto">
                <a:xfrm>
                  <a:off x="2352" y="3072"/>
                  <a:ext cx="76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65" name="Line 7"/>
                <p:cNvSpPr>
                  <a:spLocks noChangeShapeType="1"/>
                </p:cNvSpPr>
                <p:nvPr/>
              </p:nvSpPr>
              <p:spPr bwMode="auto">
                <a:xfrm>
                  <a:off x="2352" y="3120"/>
                  <a:ext cx="76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063" name="Rectangle 8"/>
              <p:cNvSpPr>
                <a:spLocks noChangeArrowheads="1"/>
              </p:cNvSpPr>
              <p:nvPr/>
            </p:nvSpPr>
            <p:spPr bwMode="auto">
              <a:xfrm>
                <a:off x="2925" y="391"/>
                <a:ext cx="528" cy="30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ea typeface="黑体" panose="02010609060101010101" pitchFamily="49" charset="-122"/>
                  </a:rPr>
                  <a:t>点燃</a:t>
                </a:r>
              </a:p>
            </p:txBody>
          </p:sp>
        </p:grpSp>
        <p:sp>
          <p:nvSpPr>
            <p:cNvPr id="38059" name="Rectangle 9"/>
            <p:cNvSpPr>
              <a:spLocks noChangeArrowheads="1"/>
            </p:cNvSpPr>
            <p:nvPr/>
          </p:nvSpPr>
          <p:spPr bwMode="auto">
            <a:xfrm>
              <a:off x="2109" y="436"/>
              <a:ext cx="591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ea typeface="黑体" panose="02010609060101010101" pitchFamily="49" charset="-122"/>
                </a:rPr>
                <a:t>2H</a:t>
              </a:r>
              <a:r>
                <a:rPr lang="en-US" altLang="zh-CN" sz="3600" b="1" baseline="-25000"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38060" name="Rectangle 10"/>
            <p:cNvSpPr>
              <a:spLocks noChangeArrowheads="1"/>
            </p:cNvSpPr>
            <p:nvPr/>
          </p:nvSpPr>
          <p:spPr bwMode="auto">
            <a:xfrm>
              <a:off x="2744" y="436"/>
              <a:ext cx="284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38061" name="Rectangle 11"/>
            <p:cNvSpPr>
              <a:spLocks noChangeArrowheads="1"/>
            </p:cNvSpPr>
            <p:nvPr/>
          </p:nvSpPr>
          <p:spPr bwMode="auto">
            <a:xfrm>
              <a:off x="3061" y="436"/>
              <a:ext cx="447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ea typeface="黑体" panose="02010609060101010101" pitchFamily="49" charset="-122"/>
                </a:rPr>
                <a:t>O</a:t>
              </a:r>
              <a:r>
                <a:rPr lang="en-US" altLang="zh-CN" sz="3600" b="1" baseline="-25000">
                  <a:ea typeface="黑体" panose="02010609060101010101" pitchFamily="49" charset="-122"/>
                </a:rPr>
                <a:t>2</a:t>
              </a:r>
            </a:p>
          </p:txBody>
        </p:sp>
      </p:grpSp>
      <p:grpSp>
        <p:nvGrpSpPr>
          <p:cNvPr id="7" name="Group 12"/>
          <p:cNvGrpSpPr/>
          <p:nvPr/>
        </p:nvGrpSpPr>
        <p:grpSpPr bwMode="auto">
          <a:xfrm>
            <a:off x="3252470" y="2279650"/>
            <a:ext cx="5191125" cy="584201"/>
            <a:chOff x="1973" y="1842"/>
            <a:chExt cx="3270" cy="368"/>
          </a:xfrm>
        </p:grpSpPr>
        <p:sp>
          <p:nvSpPr>
            <p:cNvPr id="38052" name="Rectangle 13"/>
            <p:cNvSpPr>
              <a:spLocks noChangeArrowheads="1"/>
            </p:cNvSpPr>
            <p:nvPr/>
          </p:nvSpPr>
          <p:spPr bwMode="auto">
            <a:xfrm>
              <a:off x="4558" y="1842"/>
              <a:ext cx="685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9900"/>
                  </a:solidFill>
                  <a:ea typeface="黑体" panose="02010609060101010101" pitchFamily="49" charset="-122"/>
                </a:rPr>
                <a:t>    18</a:t>
              </a:r>
              <a:endParaRPr lang="en-US" altLang="zh-CN" sz="3200" b="1" dirty="0">
                <a:ea typeface="黑体" panose="02010609060101010101" pitchFamily="49" charset="-122"/>
              </a:endParaRPr>
            </a:p>
          </p:txBody>
        </p:sp>
        <p:sp>
          <p:nvSpPr>
            <p:cNvPr id="38053" name="Rectangle 14"/>
            <p:cNvSpPr>
              <a:spLocks noChangeArrowheads="1"/>
            </p:cNvSpPr>
            <p:nvPr/>
          </p:nvSpPr>
          <p:spPr bwMode="auto">
            <a:xfrm>
              <a:off x="1973" y="1842"/>
              <a:ext cx="827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3200" b="1" dirty="0">
                  <a:solidFill>
                    <a:srgbClr val="009900"/>
                  </a:solidFill>
                  <a:ea typeface="黑体" panose="02010609060101010101" pitchFamily="49" charset="-122"/>
                </a:rPr>
                <a:t>      2</a:t>
              </a:r>
              <a:endParaRPr lang="en-US" altLang="zh-CN" sz="3200" b="1" dirty="0">
                <a:ea typeface="黑体" panose="02010609060101010101" pitchFamily="49" charset="-122"/>
              </a:endParaRPr>
            </a:p>
          </p:txBody>
        </p:sp>
        <p:sp>
          <p:nvSpPr>
            <p:cNvPr id="38054" name="Rectangle 15"/>
            <p:cNvSpPr>
              <a:spLocks noChangeArrowheads="1"/>
            </p:cNvSpPr>
            <p:nvPr/>
          </p:nvSpPr>
          <p:spPr bwMode="auto">
            <a:xfrm>
              <a:off x="2971" y="1842"/>
              <a:ext cx="883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009900"/>
                  </a:solidFill>
                  <a:ea typeface="黑体" panose="02010609060101010101" pitchFamily="49" charset="-122"/>
                </a:rPr>
                <a:t>      32</a:t>
              </a:r>
              <a:endParaRPr lang="en-US" altLang="zh-CN" sz="3200" b="1" dirty="0">
                <a:ea typeface="黑体" panose="02010609060101010101" pitchFamily="49" charset="-122"/>
              </a:endParaRPr>
            </a:p>
          </p:txBody>
        </p:sp>
        <p:sp>
          <p:nvSpPr>
            <p:cNvPr id="38055" name="Rectangle 16"/>
            <p:cNvSpPr>
              <a:spLocks noChangeArrowheads="1"/>
            </p:cNvSpPr>
            <p:nvPr/>
          </p:nvSpPr>
          <p:spPr bwMode="auto">
            <a:xfrm>
              <a:off x="2795" y="1842"/>
              <a:ext cx="232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38056" name="Rectangle 17"/>
            <p:cNvSpPr>
              <a:spLocks noChangeArrowheads="1"/>
            </p:cNvSpPr>
            <p:nvPr/>
          </p:nvSpPr>
          <p:spPr bwMode="auto">
            <a:xfrm>
              <a:off x="4272" y="1842"/>
              <a:ext cx="192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endParaRPr lang="en-US" altLang="zh-CN" sz="3200" b="1" dirty="0">
                <a:ea typeface="黑体" panose="02010609060101010101" pitchFamily="49" charset="-122"/>
              </a:endParaRPr>
            </a:p>
          </p:txBody>
        </p:sp>
      </p:grpSp>
      <p:grpSp>
        <p:nvGrpSpPr>
          <p:cNvPr id="9" name="Group 18"/>
          <p:cNvGrpSpPr/>
          <p:nvPr/>
        </p:nvGrpSpPr>
        <p:grpSpPr bwMode="auto">
          <a:xfrm>
            <a:off x="2909888" y="2781300"/>
            <a:ext cx="5478462" cy="579438"/>
            <a:chOff x="1746" y="2296"/>
            <a:chExt cx="3451" cy="365"/>
          </a:xfrm>
        </p:grpSpPr>
        <p:sp>
          <p:nvSpPr>
            <p:cNvPr id="38047" name="Rectangle 19"/>
            <p:cNvSpPr>
              <a:spLocks noChangeArrowheads="1"/>
            </p:cNvSpPr>
            <p:nvPr/>
          </p:nvSpPr>
          <p:spPr bwMode="auto">
            <a:xfrm>
              <a:off x="4513" y="2296"/>
              <a:ext cx="68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ea typeface="黑体" panose="02010609060101010101" pitchFamily="49" charset="-122"/>
                </a:rPr>
                <a:t>    36</a:t>
              </a:r>
            </a:p>
          </p:txBody>
        </p:sp>
        <p:sp>
          <p:nvSpPr>
            <p:cNvPr id="38048" name="Rectangle 20"/>
            <p:cNvSpPr>
              <a:spLocks noChangeArrowheads="1"/>
            </p:cNvSpPr>
            <p:nvPr/>
          </p:nvSpPr>
          <p:spPr bwMode="auto">
            <a:xfrm>
              <a:off x="1746" y="2296"/>
              <a:ext cx="755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ea typeface="黑体" panose="02010609060101010101" pitchFamily="49" charset="-122"/>
                </a:rPr>
                <a:t>       4</a:t>
              </a:r>
            </a:p>
          </p:txBody>
        </p:sp>
        <p:sp>
          <p:nvSpPr>
            <p:cNvPr id="38049" name="Rectangle 21"/>
            <p:cNvSpPr>
              <a:spLocks noChangeArrowheads="1"/>
            </p:cNvSpPr>
            <p:nvPr/>
          </p:nvSpPr>
          <p:spPr bwMode="auto">
            <a:xfrm>
              <a:off x="3107" y="2296"/>
              <a:ext cx="542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ea typeface="黑体" panose="02010609060101010101" pitchFamily="49" charset="-122"/>
                </a:rPr>
                <a:t>  32</a:t>
              </a:r>
            </a:p>
          </p:txBody>
        </p:sp>
        <p:sp>
          <p:nvSpPr>
            <p:cNvPr id="38050" name="Rectangle 22"/>
            <p:cNvSpPr>
              <a:spLocks noChangeArrowheads="1"/>
            </p:cNvSpPr>
            <p:nvPr/>
          </p:nvSpPr>
          <p:spPr bwMode="auto">
            <a:xfrm>
              <a:off x="2835" y="2296"/>
              <a:ext cx="192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3200" b="1">
                  <a:ea typeface="黑体" panose="02010609060101010101" pitchFamily="49" charset="-122"/>
                </a:rPr>
                <a:t>:</a:t>
              </a:r>
            </a:p>
          </p:txBody>
        </p:sp>
        <p:sp>
          <p:nvSpPr>
            <p:cNvPr id="38051" name="Rectangle 23"/>
            <p:cNvSpPr>
              <a:spLocks noChangeArrowheads="1"/>
            </p:cNvSpPr>
            <p:nvPr/>
          </p:nvSpPr>
          <p:spPr bwMode="auto">
            <a:xfrm>
              <a:off x="4286" y="2296"/>
              <a:ext cx="192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3200" b="1">
                  <a:ea typeface="黑体" panose="02010609060101010101" pitchFamily="49" charset="-122"/>
                </a:rPr>
                <a:t>:</a:t>
              </a:r>
            </a:p>
          </p:txBody>
        </p:sp>
      </p:grpSp>
      <p:grpSp>
        <p:nvGrpSpPr>
          <p:cNvPr id="18" name="Group 24"/>
          <p:cNvGrpSpPr/>
          <p:nvPr/>
        </p:nvGrpSpPr>
        <p:grpSpPr bwMode="auto">
          <a:xfrm>
            <a:off x="2909888" y="3257552"/>
            <a:ext cx="5505450" cy="598488"/>
            <a:chOff x="1746" y="2704"/>
            <a:chExt cx="3468" cy="377"/>
          </a:xfrm>
        </p:grpSpPr>
        <p:sp>
          <p:nvSpPr>
            <p:cNvPr id="38037" name="Rectangle 25"/>
            <p:cNvSpPr>
              <a:spLocks noChangeArrowheads="1"/>
            </p:cNvSpPr>
            <p:nvPr/>
          </p:nvSpPr>
          <p:spPr bwMode="auto">
            <a:xfrm>
              <a:off x="1746" y="2704"/>
              <a:ext cx="755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ea typeface="黑体" panose="02010609060101010101" pitchFamily="49" charset="-122"/>
                </a:rPr>
                <a:t>       </a:t>
              </a:r>
              <a:r>
                <a:rPr lang="en-US" altLang="zh-CN" sz="3200" b="1">
                  <a:solidFill>
                    <a:srgbClr val="FF0000"/>
                  </a:solidFill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38038" name="Rectangle 26"/>
            <p:cNvSpPr>
              <a:spLocks noChangeArrowheads="1"/>
            </p:cNvSpPr>
            <p:nvPr/>
          </p:nvSpPr>
          <p:spPr bwMode="auto">
            <a:xfrm>
              <a:off x="3198" y="2704"/>
              <a:ext cx="471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  <a:ea typeface="黑体" panose="02010609060101010101" pitchFamily="49" charset="-122"/>
                </a:rPr>
                <a:t> 32</a:t>
              </a:r>
            </a:p>
          </p:txBody>
        </p:sp>
        <p:sp>
          <p:nvSpPr>
            <p:cNvPr id="38039" name="Rectangle 27"/>
            <p:cNvSpPr>
              <a:spLocks noChangeArrowheads="1"/>
            </p:cNvSpPr>
            <p:nvPr/>
          </p:nvSpPr>
          <p:spPr bwMode="auto">
            <a:xfrm>
              <a:off x="4530" y="2716"/>
              <a:ext cx="68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  <a:ea typeface="黑体" panose="02010609060101010101" pitchFamily="49" charset="-122"/>
                </a:rPr>
                <a:t>    36</a:t>
              </a:r>
            </a:p>
          </p:txBody>
        </p:sp>
        <p:sp>
          <p:nvSpPr>
            <p:cNvPr id="38040" name="Rectangle 28"/>
            <p:cNvSpPr>
              <a:spLocks noChangeArrowheads="1"/>
            </p:cNvSpPr>
            <p:nvPr/>
          </p:nvSpPr>
          <p:spPr bwMode="auto">
            <a:xfrm>
              <a:off x="2835" y="2704"/>
              <a:ext cx="192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  <a:ea typeface="黑体" panose="02010609060101010101" pitchFamily="49" charset="-122"/>
                </a:rPr>
                <a:t>:</a:t>
              </a:r>
            </a:p>
          </p:txBody>
        </p:sp>
        <p:sp>
          <p:nvSpPr>
            <p:cNvPr id="38041" name="Rectangle 29"/>
            <p:cNvSpPr>
              <a:spLocks noChangeArrowheads="1"/>
            </p:cNvSpPr>
            <p:nvPr/>
          </p:nvSpPr>
          <p:spPr bwMode="auto">
            <a:xfrm>
              <a:off x="4290" y="2704"/>
              <a:ext cx="192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  <a:ea typeface="黑体" panose="02010609060101010101" pitchFamily="49" charset="-122"/>
                </a:rPr>
                <a:t>:</a:t>
              </a:r>
            </a:p>
          </p:txBody>
        </p:sp>
      </p:grpSp>
      <p:sp>
        <p:nvSpPr>
          <p:cNvPr id="38035" name="Rectangle 36"/>
          <p:cNvSpPr>
            <a:spLocks noChangeArrowheads="1"/>
          </p:cNvSpPr>
          <p:nvPr/>
        </p:nvSpPr>
        <p:spPr bwMode="auto">
          <a:xfrm>
            <a:off x="76200" y="3213100"/>
            <a:ext cx="28194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</a:ln>
        </p:spPr>
        <p:txBody>
          <a:bodyPr wrap="none" lIns="0" tIns="0" rIns="0" bIns="0" anchor="ctr"/>
          <a:lstStyle/>
          <a:p>
            <a:r>
              <a:rPr lang="en-US" altLang="zh-CN" sz="3200" b="1">
                <a:solidFill>
                  <a:srgbClr val="FF0000"/>
                </a:solidFill>
                <a:ea typeface="黑体" panose="02010609060101010101" pitchFamily="49" charset="-122"/>
              </a:rPr>
              <a:t>20</a:t>
            </a:r>
            <a:r>
              <a:rPr lang="zh-CN" altLang="en-US" sz="3200" b="1">
                <a:solidFill>
                  <a:srgbClr val="FF0000"/>
                </a:solidFill>
                <a:ea typeface="黑体" panose="02010609060101010101" pitchFamily="49" charset="-122"/>
              </a:rPr>
              <a:t>个氢分子？</a:t>
            </a:r>
            <a:r>
              <a:rPr lang="zh-CN" altLang="en-US" sz="3200" b="1"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7895" name="Text Box 38"/>
          <p:cNvSpPr txBox="1">
            <a:spLocks noChangeArrowheads="1"/>
          </p:cNvSpPr>
          <p:nvPr/>
        </p:nvSpPr>
        <p:spPr bwMode="auto">
          <a:xfrm>
            <a:off x="0" y="1700213"/>
            <a:ext cx="294481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ea typeface="黑体" panose="02010609060101010101" pitchFamily="49" charset="-122"/>
              </a:rPr>
              <a:t>个氢分子燃烧</a:t>
            </a:r>
          </a:p>
        </p:txBody>
      </p:sp>
      <p:sp>
        <p:nvSpPr>
          <p:cNvPr id="118823" name="AutoShape 2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84213" y="115888"/>
            <a:ext cx="7559675" cy="593725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28575">
            <a:solidFill>
              <a:srgbClr val="FEFEFE"/>
            </a:solidFill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latin typeface="Arial" panose="020B0604020202020204" pitchFamily="34" charset="0"/>
              </a:rPr>
              <a:t>化学反应前后各物质的质量</a:t>
            </a:r>
            <a:r>
              <a:rPr lang="zh-CN" altLang="en-US" sz="2800" b="1" dirty="0" smtClean="0">
                <a:latin typeface="Arial" panose="020B0604020202020204" pitchFamily="34" charset="0"/>
              </a:rPr>
              <a:t>比值是</a:t>
            </a:r>
            <a:r>
              <a:rPr lang="zh-CN" altLang="en-US" sz="2800" b="1" dirty="0">
                <a:solidFill>
                  <a:srgbClr val="3333FF"/>
                </a:solidFill>
                <a:latin typeface="Arial" panose="020B0604020202020204" pitchFamily="34" charset="0"/>
              </a:rPr>
              <a:t>恒定</a:t>
            </a:r>
            <a:r>
              <a:rPr lang="zh-CN" altLang="en-US" sz="2800" b="1" dirty="0">
                <a:latin typeface="Arial" panose="020B0604020202020204" pitchFamily="34" charset="0"/>
              </a:rPr>
              <a:t>的</a:t>
            </a:r>
            <a:endParaRPr lang="zh-CN" altLang="en-US" sz="2800" b="1" baseline="-250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5" name="Group 40"/>
          <p:cNvGrpSpPr/>
          <p:nvPr/>
        </p:nvGrpSpPr>
        <p:grpSpPr bwMode="auto">
          <a:xfrm>
            <a:off x="3197548" y="3717031"/>
            <a:ext cx="5856289" cy="1254125"/>
            <a:chOff x="2046" y="2024"/>
            <a:chExt cx="3689" cy="790"/>
          </a:xfrm>
        </p:grpSpPr>
        <p:grpSp>
          <p:nvGrpSpPr>
            <p:cNvPr id="26" name="Group 41"/>
            <p:cNvGrpSpPr/>
            <p:nvPr/>
          </p:nvGrpSpPr>
          <p:grpSpPr bwMode="auto">
            <a:xfrm>
              <a:off x="2046" y="2048"/>
              <a:ext cx="845" cy="724"/>
              <a:chOff x="459" y="3001"/>
              <a:chExt cx="845" cy="724"/>
            </a:xfrm>
          </p:grpSpPr>
          <p:grpSp>
            <p:nvGrpSpPr>
              <p:cNvPr id="27" name="Group 42"/>
              <p:cNvGrpSpPr/>
              <p:nvPr/>
            </p:nvGrpSpPr>
            <p:grpSpPr bwMode="auto">
              <a:xfrm rot="2071956">
                <a:off x="758" y="3066"/>
                <a:ext cx="546" cy="575"/>
                <a:chOff x="703" y="2075"/>
                <a:chExt cx="1021" cy="1085"/>
              </a:xfrm>
            </p:grpSpPr>
            <p:pic>
              <p:nvPicPr>
                <p:cNvPr id="38033" name="Picture 43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703" y="2614"/>
                  <a:ext cx="272" cy="2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8034" name="Picture 44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856" y="2614"/>
                  <a:ext cx="272" cy="2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7" name="Picture 43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013" y="2075"/>
                  <a:ext cx="272" cy="2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8" name="Picture 44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119" y="2191"/>
                  <a:ext cx="272" cy="2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9" name="Picture 43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452" y="2740"/>
                  <a:ext cx="272" cy="2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80" name="Picture 44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399" y="2903"/>
                  <a:ext cx="272" cy="2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8" name="Group 45"/>
              <p:cNvGrpSpPr/>
              <p:nvPr/>
            </p:nvGrpSpPr>
            <p:grpSpPr bwMode="auto">
              <a:xfrm>
                <a:off x="459" y="3001"/>
                <a:ext cx="726" cy="724"/>
                <a:chOff x="807" y="2488"/>
                <a:chExt cx="726" cy="724"/>
              </a:xfrm>
            </p:grpSpPr>
            <p:grpSp>
              <p:nvGrpSpPr>
                <p:cNvPr id="29" name="Group 46"/>
                <p:cNvGrpSpPr/>
                <p:nvPr/>
              </p:nvGrpSpPr>
              <p:grpSpPr bwMode="auto">
                <a:xfrm>
                  <a:off x="1051" y="2600"/>
                  <a:ext cx="220" cy="137"/>
                  <a:chOff x="703" y="2614"/>
                  <a:chExt cx="412" cy="259"/>
                </a:xfrm>
              </p:grpSpPr>
              <p:pic>
                <p:nvPicPr>
                  <p:cNvPr id="38031" name="Picture 47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703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38032" name="Picture 48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843" y="2616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0" name="Group 49"/>
                <p:cNvGrpSpPr/>
                <p:nvPr/>
              </p:nvGrpSpPr>
              <p:grpSpPr bwMode="auto">
                <a:xfrm>
                  <a:off x="807" y="2488"/>
                  <a:ext cx="643" cy="636"/>
                  <a:chOff x="-77" y="2316"/>
                  <a:chExt cx="1205" cy="1202"/>
                </a:xfrm>
              </p:grpSpPr>
              <p:pic>
                <p:nvPicPr>
                  <p:cNvPr id="38029" name="Picture 50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703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38030" name="Picture 51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856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71" name="Picture 50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686" y="2410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72" name="Picture 51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839" y="2410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73" name="Picture 50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51" y="2510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74" name="Picture 51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213" y="2487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75" name="Picture 50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28" y="3261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76" name="Picture 51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-51" y="3102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85" name="Picture 50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-62" y="2830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86" name="Picture 51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-77" y="2671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87" name="Picture 50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358" y="2359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88" name="Picture 51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511" y="2359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89" name="Picture 50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-32" y="2316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90" name="Picture 51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25" y="2316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1" name="Group 52"/>
                <p:cNvGrpSpPr/>
                <p:nvPr/>
              </p:nvGrpSpPr>
              <p:grpSpPr bwMode="auto">
                <a:xfrm>
                  <a:off x="915" y="2690"/>
                  <a:ext cx="227" cy="136"/>
                  <a:chOff x="703" y="2614"/>
                  <a:chExt cx="425" cy="257"/>
                </a:xfrm>
              </p:grpSpPr>
              <p:pic>
                <p:nvPicPr>
                  <p:cNvPr id="38027" name="Picture 53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703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38028" name="Picture 54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856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60" name="Group 55"/>
                <p:cNvGrpSpPr/>
                <p:nvPr/>
              </p:nvGrpSpPr>
              <p:grpSpPr bwMode="auto">
                <a:xfrm>
                  <a:off x="915" y="2826"/>
                  <a:ext cx="227" cy="136"/>
                  <a:chOff x="703" y="2614"/>
                  <a:chExt cx="425" cy="257"/>
                </a:xfrm>
              </p:grpSpPr>
              <p:pic>
                <p:nvPicPr>
                  <p:cNvPr id="38025" name="Picture 56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703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38026" name="Picture 57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856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61" name="Group 58"/>
                <p:cNvGrpSpPr/>
                <p:nvPr/>
              </p:nvGrpSpPr>
              <p:grpSpPr bwMode="auto">
                <a:xfrm>
                  <a:off x="1083" y="2873"/>
                  <a:ext cx="227" cy="137"/>
                  <a:chOff x="649" y="2578"/>
                  <a:chExt cx="425" cy="258"/>
                </a:xfrm>
              </p:grpSpPr>
              <p:pic>
                <p:nvPicPr>
                  <p:cNvPr id="38023" name="Picture 59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649" y="2578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38024" name="Picture 60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802" y="2579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62" name="Group 61"/>
                <p:cNvGrpSpPr/>
                <p:nvPr/>
              </p:nvGrpSpPr>
              <p:grpSpPr bwMode="auto">
                <a:xfrm>
                  <a:off x="1306" y="2750"/>
                  <a:ext cx="227" cy="136"/>
                  <a:chOff x="703" y="2614"/>
                  <a:chExt cx="425" cy="257"/>
                </a:xfrm>
              </p:grpSpPr>
              <p:pic>
                <p:nvPicPr>
                  <p:cNvPr id="38021" name="Picture 62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703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38022" name="Picture 63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856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63" name="Group 64"/>
                <p:cNvGrpSpPr/>
                <p:nvPr/>
              </p:nvGrpSpPr>
              <p:grpSpPr bwMode="auto">
                <a:xfrm>
                  <a:off x="915" y="2960"/>
                  <a:ext cx="423" cy="252"/>
                  <a:chOff x="617" y="2614"/>
                  <a:chExt cx="792" cy="477"/>
                </a:xfrm>
              </p:grpSpPr>
              <p:pic>
                <p:nvPicPr>
                  <p:cNvPr id="38019" name="Picture 65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703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38020" name="Picture 66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856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81" name="Picture 65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984" y="2805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82" name="Picture 66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137" y="2805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83" name="Picture 65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617" y="283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84" name="Picture 66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770" y="283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64" name="Group 67"/>
                <p:cNvGrpSpPr/>
                <p:nvPr/>
              </p:nvGrpSpPr>
              <p:grpSpPr bwMode="auto">
                <a:xfrm rot="552505">
                  <a:off x="1306" y="2872"/>
                  <a:ext cx="227" cy="136"/>
                  <a:chOff x="703" y="2614"/>
                  <a:chExt cx="425" cy="257"/>
                </a:xfrm>
              </p:grpSpPr>
              <p:pic>
                <p:nvPicPr>
                  <p:cNvPr id="38017" name="Picture 68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703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38018" name="Picture 69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856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65" name="Group 70"/>
                <p:cNvGrpSpPr/>
                <p:nvPr/>
              </p:nvGrpSpPr>
              <p:grpSpPr bwMode="auto">
                <a:xfrm>
                  <a:off x="1187" y="2962"/>
                  <a:ext cx="227" cy="136"/>
                  <a:chOff x="703" y="2614"/>
                  <a:chExt cx="425" cy="257"/>
                </a:xfrm>
              </p:grpSpPr>
              <p:pic>
                <p:nvPicPr>
                  <p:cNvPr id="38015" name="Picture 71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703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38016" name="Picture 72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856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</p:grpSp>
        <p:grpSp>
          <p:nvGrpSpPr>
            <p:cNvPr id="166" name="Group 73"/>
            <p:cNvGrpSpPr/>
            <p:nvPr/>
          </p:nvGrpSpPr>
          <p:grpSpPr bwMode="auto">
            <a:xfrm>
              <a:off x="3229" y="2105"/>
              <a:ext cx="739" cy="566"/>
              <a:chOff x="2639" y="2468"/>
              <a:chExt cx="739" cy="566"/>
            </a:xfrm>
          </p:grpSpPr>
          <p:grpSp>
            <p:nvGrpSpPr>
              <p:cNvPr id="167" name="Group 74"/>
              <p:cNvGrpSpPr/>
              <p:nvPr/>
            </p:nvGrpSpPr>
            <p:grpSpPr bwMode="auto">
              <a:xfrm>
                <a:off x="2932" y="2722"/>
                <a:ext cx="272" cy="182"/>
                <a:chOff x="2064" y="2208"/>
                <a:chExt cx="667" cy="480"/>
              </a:xfrm>
            </p:grpSpPr>
            <p:pic>
              <p:nvPicPr>
                <p:cNvPr id="38002" name="Picture 75" descr="氧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2064" y="2208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8003" name="Picture 76" descr="氧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2304" y="2208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68" name="Group 77"/>
              <p:cNvGrpSpPr/>
              <p:nvPr/>
            </p:nvGrpSpPr>
            <p:grpSpPr bwMode="auto">
              <a:xfrm>
                <a:off x="2639" y="2468"/>
                <a:ext cx="739" cy="566"/>
                <a:chOff x="2639" y="2468"/>
                <a:chExt cx="739" cy="566"/>
              </a:xfrm>
            </p:grpSpPr>
            <p:grpSp>
              <p:nvGrpSpPr>
                <p:cNvPr id="169" name="Group 78"/>
                <p:cNvGrpSpPr/>
                <p:nvPr/>
              </p:nvGrpSpPr>
              <p:grpSpPr bwMode="auto">
                <a:xfrm>
                  <a:off x="2925" y="2603"/>
                  <a:ext cx="272" cy="182"/>
                  <a:chOff x="2064" y="2208"/>
                  <a:chExt cx="667" cy="480"/>
                </a:xfrm>
              </p:grpSpPr>
              <p:pic>
                <p:nvPicPr>
                  <p:cNvPr id="38000" name="Picture 79" descr="氧原子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2064" y="2208"/>
                    <a:ext cx="427" cy="48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38001" name="Picture 80" descr="氧原子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2304" y="2208"/>
                    <a:ext cx="427" cy="48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70" name="Group 81"/>
                <p:cNvGrpSpPr/>
                <p:nvPr/>
              </p:nvGrpSpPr>
              <p:grpSpPr bwMode="auto">
                <a:xfrm>
                  <a:off x="2639" y="2468"/>
                  <a:ext cx="739" cy="566"/>
                  <a:chOff x="2821" y="3057"/>
                  <a:chExt cx="739" cy="566"/>
                </a:xfrm>
              </p:grpSpPr>
              <p:grpSp>
                <p:nvGrpSpPr>
                  <p:cNvPr id="196" name="Group 82"/>
                  <p:cNvGrpSpPr/>
                  <p:nvPr/>
                </p:nvGrpSpPr>
                <p:grpSpPr bwMode="auto">
                  <a:xfrm rot="3021349">
                    <a:off x="3261" y="3154"/>
                    <a:ext cx="272" cy="182"/>
                    <a:chOff x="2064" y="2208"/>
                    <a:chExt cx="667" cy="480"/>
                  </a:xfrm>
                </p:grpSpPr>
                <p:pic>
                  <p:nvPicPr>
                    <p:cNvPr id="37998" name="Picture 83" descr="氧原子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/>
                    <a:srcRect/>
                    <a:stretch>
                      <a:fillRect/>
                    </a:stretch>
                  </p:blipFill>
                  <p:spPr bwMode="auto">
                    <a:xfrm>
                      <a:off x="2064" y="2208"/>
                      <a:ext cx="427" cy="48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37999" name="Picture 84" descr="氧原子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/>
                    <a:srcRect/>
                    <a:stretch>
                      <a:fillRect/>
                    </a:stretch>
                  </p:blipFill>
                  <p:spPr bwMode="auto">
                    <a:xfrm>
                      <a:off x="2304" y="2208"/>
                      <a:ext cx="427" cy="48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  <p:grpSp>
                <p:nvGrpSpPr>
                  <p:cNvPr id="197" name="Group 85"/>
                  <p:cNvGrpSpPr/>
                  <p:nvPr/>
                </p:nvGrpSpPr>
                <p:grpSpPr bwMode="auto">
                  <a:xfrm>
                    <a:off x="2821" y="3057"/>
                    <a:ext cx="739" cy="566"/>
                    <a:chOff x="2576" y="2595"/>
                    <a:chExt cx="739" cy="566"/>
                  </a:xfrm>
                </p:grpSpPr>
                <p:grpSp>
                  <p:nvGrpSpPr>
                    <p:cNvPr id="198" name="Group 86"/>
                    <p:cNvGrpSpPr/>
                    <p:nvPr/>
                  </p:nvGrpSpPr>
                  <p:grpSpPr bwMode="auto">
                    <a:xfrm>
                      <a:off x="2576" y="2595"/>
                      <a:ext cx="497" cy="191"/>
                      <a:chOff x="1512" y="2184"/>
                      <a:chExt cx="1219" cy="504"/>
                    </a:xfrm>
                  </p:grpSpPr>
                  <p:pic>
                    <p:nvPicPr>
                      <p:cNvPr id="37996" name="Picture 87" descr="氧原子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" y="2208"/>
                        <a:ext cx="427" cy="4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  <p:pic>
                    <p:nvPicPr>
                      <p:cNvPr id="37997" name="Picture 88" descr="氧原子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" y="2208"/>
                        <a:ext cx="427" cy="4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  <p:pic>
                    <p:nvPicPr>
                      <p:cNvPr id="191" name="Picture 87" descr="氧原子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" y="2184"/>
                        <a:ext cx="427" cy="4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  <p:pic>
                    <p:nvPicPr>
                      <p:cNvPr id="192" name="Picture 88" descr="氧原子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" y="2184"/>
                        <a:ext cx="427" cy="4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grpSp>
                <p:grpSp>
                  <p:nvGrpSpPr>
                    <p:cNvPr id="199" name="Group 89"/>
                    <p:cNvGrpSpPr/>
                    <p:nvPr/>
                  </p:nvGrpSpPr>
                  <p:grpSpPr bwMode="auto">
                    <a:xfrm>
                      <a:off x="2653" y="2704"/>
                      <a:ext cx="272" cy="182"/>
                      <a:chOff x="2064" y="2208"/>
                      <a:chExt cx="667" cy="480"/>
                    </a:xfrm>
                  </p:grpSpPr>
                  <p:pic>
                    <p:nvPicPr>
                      <p:cNvPr id="37994" name="Picture 90" descr="氧原子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" y="2208"/>
                        <a:ext cx="427" cy="4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  <p:pic>
                    <p:nvPicPr>
                      <p:cNvPr id="37995" name="Picture 91" descr="氧原子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" y="2208"/>
                        <a:ext cx="427" cy="4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grpSp>
                <p:grpSp>
                  <p:nvGrpSpPr>
                    <p:cNvPr id="209" name="Group 92"/>
                    <p:cNvGrpSpPr/>
                    <p:nvPr/>
                  </p:nvGrpSpPr>
                  <p:grpSpPr bwMode="auto">
                    <a:xfrm rot="1644455">
                      <a:off x="2653" y="2843"/>
                      <a:ext cx="272" cy="182"/>
                      <a:chOff x="2064" y="2208"/>
                      <a:chExt cx="667" cy="480"/>
                    </a:xfrm>
                  </p:grpSpPr>
                  <p:pic>
                    <p:nvPicPr>
                      <p:cNvPr id="37992" name="Picture 93" descr="氧原子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" y="2208"/>
                        <a:ext cx="427" cy="4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  <p:pic>
                    <p:nvPicPr>
                      <p:cNvPr id="37993" name="Picture 94" descr="氧原子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" y="2208"/>
                        <a:ext cx="427" cy="4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grpSp>
                <p:grpSp>
                  <p:nvGrpSpPr>
                    <p:cNvPr id="210" name="Group 95"/>
                    <p:cNvGrpSpPr/>
                    <p:nvPr/>
                  </p:nvGrpSpPr>
                  <p:grpSpPr bwMode="auto">
                    <a:xfrm rot="-2114854">
                      <a:off x="3043" y="2895"/>
                      <a:ext cx="272" cy="182"/>
                      <a:chOff x="2064" y="2208"/>
                      <a:chExt cx="667" cy="480"/>
                    </a:xfrm>
                  </p:grpSpPr>
                  <p:pic>
                    <p:nvPicPr>
                      <p:cNvPr id="37990" name="Picture 96" descr="氧原子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" y="2208"/>
                        <a:ext cx="427" cy="4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  <p:pic>
                    <p:nvPicPr>
                      <p:cNvPr id="37991" name="Picture 97" descr="氧原子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" y="2208"/>
                        <a:ext cx="427" cy="4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grpSp>
                <p:grpSp>
                  <p:nvGrpSpPr>
                    <p:cNvPr id="211" name="Group 98"/>
                    <p:cNvGrpSpPr/>
                    <p:nvPr/>
                  </p:nvGrpSpPr>
                  <p:grpSpPr bwMode="auto">
                    <a:xfrm>
                      <a:off x="2813" y="2977"/>
                      <a:ext cx="272" cy="182"/>
                      <a:chOff x="2167" y="2193"/>
                      <a:chExt cx="667" cy="480"/>
                    </a:xfrm>
                  </p:grpSpPr>
                  <p:pic>
                    <p:nvPicPr>
                      <p:cNvPr id="37988" name="Picture 99" descr="氧原子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" y="2193"/>
                        <a:ext cx="427" cy="4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  <p:pic>
                    <p:nvPicPr>
                      <p:cNvPr id="37989" name="Picture 100" descr="氧原子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" y="2193"/>
                        <a:ext cx="427" cy="4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grpSp>
                <p:grpSp>
                  <p:nvGrpSpPr>
                    <p:cNvPr id="227" name="Group 101"/>
                    <p:cNvGrpSpPr/>
                    <p:nvPr/>
                  </p:nvGrpSpPr>
                  <p:grpSpPr bwMode="auto">
                    <a:xfrm rot="1864299">
                      <a:off x="2590" y="2979"/>
                      <a:ext cx="272" cy="182"/>
                      <a:chOff x="2064" y="2208"/>
                      <a:chExt cx="667" cy="480"/>
                    </a:xfrm>
                  </p:grpSpPr>
                  <p:pic>
                    <p:nvPicPr>
                      <p:cNvPr id="37986" name="Picture 102" descr="氧原子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" y="2208"/>
                        <a:ext cx="427" cy="4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  <p:pic>
                    <p:nvPicPr>
                      <p:cNvPr id="37987" name="Picture 103" descr="氧原子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" y="2208"/>
                        <a:ext cx="427" cy="4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grpSp>
              </p:grpSp>
            </p:grpSp>
          </p:grpSp>
        </p:grpSp>
        <p:grpSp>
          <p:nvGrpSpPr>
            <p:cNvPr id="228" name="Group 104"/>
            <p:cNvGrpSpPr/>
            <p:nvPr/>
          </p:nvGrpSpPr>
          <p:grpSpPr bwMode="auto">
            <a:xfrm>
              <a:off x="4362" y="2024"/>
              <a:ext cx="1373" cy="790"/>
              <a:chOff x="2184" y="2659"/>
              <a:chExt cx="1373" cy="790"/>
            </a:xfrm>
          </p:grpSpPr>
          <p:grpSp>
            <p:nvGrpSpPr>
              <p:cNvPr id="229" name="Group 105"/>
              <p:cNvGrpSpPr/>
              <p:nvPr/>
            </p:nvGrpSpPr>
            <p:grpSpPr bwMode="auto">
              <a:xfrm>
                <a:off x="2639" y="2659"/>
                <a:ext cx="317" cy="227"/>
                <a:chOff x="3072" y="3264"/>
                <a:chExt cx="666" cy="576"/>
              </a:xfrm>
            </p:grpSpPr>
            <p:pic>
              <p:nvPicPr>
                <p:cNvPr id="37971" name="Picture 106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408" y="3360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972" name="Picture 107" descr="氧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68" y="33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973" name="Picture 108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72" y="32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0" name="Group 109"/>
              <p:cNvGrpSpPr/>
              <p:nvPr/>
            </p:nvGrpSpPr>
            <p:grpSpPr bwMode="auto">
              <a:xfrm>
                <a:off x="2426" y="2704"/>
                <a:ext cx="317" cy="227"/>
                <a:chOff x="3072" y="3264"/>
                <a:chExt cx="666" cy="576"/>
              </a:xfrm>
            </p:grpSpPr>
            <p:pic>
              <p:nvPicPr>
                <p:cNvPr id="37968" name="Picture 110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408" y="3360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969" name="Picture 111" descr="氧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68" y="33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970" name="Picture 112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72" y="32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1" name="Group 113"/>
              <p:cNvGrpSpPr/>
              <p:nvPr/>
            </p:nvGrpSpPr>
            <p:grpSpPr bwMode="auto">
              <a:xfrm>
                <a:off x="2911" y="2659"/>
                <a:ext cx="317" cy="227"/>
                <a:chOff x="3072" y="3264"/>
                <a:chExt cx="666" cy="576"/>
              </a:xfrm>
            </p:grpSpPr>
            <p:pic>
              <p:nvPicPr>
                <p:cNvPr id="37965" name="Picture 114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408" y="3360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966" name="Picture 115" descr="氧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68" y="33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967" name="Picture 116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72" y="32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2" name="Group 117"/>
              <p:cNvGrpSpPr/>
              <p:nvPr/>
            </p:nvGrpSpPr>
            <p:grpSpPr bwMode="auto">
              <a:xfrm>
                <a:off x="2775" y="2840"/>
                <a:ext cx="317" cy="227"/>
                <a:chOff x="3072" y="3264"/>
                <a:chExt cx="666" cy="576"/>
              </a:xfrm>
            </p:grpSpPr>
            <p:pic>
              <p:nvPicPr>
                <p:cNvPr id="37962" name="Picture 118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408" y="3360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963" name="Picture 119" descr="氧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68" y="33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964" name="Picture 120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72" y="32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3" name="Group 121"/>
              <p:cNvGrpSpPr/>
              <p:nvPr/>
            </p:nvGrpSpPr>
            <p:grpSpPr bwMode="auto">
              <a:xfrm>
                <a:off x="2730" y="3022"/>
                <a:ext cx="317" cy="227"/>
                <a:chOff x="3072" y="3264"/>
                <a:chExt cx="666" cy="576"/>
              </a:xfrm>
            </p:grpSpPr>
            <p:pic>
              <p:nvPicPr>
                <p:cNvPr id="37959" name="Picture 122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408" y="3360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960" name="Picture 123" descr="氧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68" y="33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961" name="Picture 124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72" y="32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4" name="Group 125"/>
              <p:cNvGrpSpPr/>
              <p:nvPr/>
            </p:nvGrpSpPr>
            <p:grpSpPr bwMode="auto">
              <a:xfrm>
                <a:off x="2426" y="2886"/>
                <a:ext cx="317" cy="227"/>
                <a:chOff x="3072" y="3264"/>
                <a:chExt cx="666" cy="576"/>
              </a:xfrm>
            </p:grpSpPr>
            <p:pic>
              <p:nvPicPr>
                <p:cNvPr id="37956" name="Picture 126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408" y="3360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957" name="Picture 127" descr="氧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68" y="33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958" name="Picture 128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72" y="32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5" name="Group 129"/>
              <p:cNvGrpSpPr/>
              <p:nvPr/>
            </p:nvGrpSpPr>
            <p:grpSpPr bwMode="auto">
              <a:xfrm>
                <a:off x="3093" y="3067"/>
                <a:ext cx="317" cy="227"/>
                <a:chOff x="3072" y="3264"/>
                <a:chExt cx="666" cy="576"/>
              </a:xfrm>
            </p:grpSpPr>
            <p:pic>
              <p:nvPicPr>
                <p:cNvPr id="37953" name="Picture 130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408" y="3360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954" name="Picture 131" descr="氧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68" y="33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955" name="Picture 132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72" y="32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6" name="Group 133"/>
              <p:cNvGrpSpPr/>
              <p:nvPr/>
            </p:nvGrpSpPr>
            <p:grpSpPr bwMode="auto">
              <a:xfrm>
                <a:off x="3047" y="2840"/>
                <a:ext cx="317" cy="227"/>
                <a:chOff x="3072" y="3264"/>
                <a:chExt cx="666" cy="576"/>
              </a:xfrm>
            </p:grpSpPr>
            <p:pic>
              <p:nvPicPr>
                <p:cNvPr id="37950" name="Picture 134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408" y="3360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951" name="Picture 135" descr="氧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68" y="33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952" name="Picture 136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72" y="32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7" name="Group 137"/>
              <p:cNvGrpSpPr/>
              <p:nvPr/>
            </p:nvGrpSpPr>
            <p:grpSpPr bwMode="auto">
              <a:xfrm>
                <a:off x="2184" y="2685"/>
                <a:ext cx="1373" cy="764"/>
                <a:chOff x="1638" y="2067"/>
                <a:chExt cx="2880" cy="1941"/>
              </a:xfrm>
            </p:grpSpPr>
            <p:pic>
              <p:nvPicPr>
                <p:cNvPr id="37947" name="Picture 138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408" y="3360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948" name="Picture 139" descr="氧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68" y="33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949" name="Picture 140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72" y="32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93" name="Picture 138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482" y="3527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94" name="Picture 139" descr="氧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2242" y="3527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95" name="Picture 140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146" y="3431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0" name="Picture 138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042" y="2911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1" name="Picture 139" descr="氧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803" y="291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2" name="Picture 140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707" y="281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3" name="Picture 138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73" y="2348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4" name="Picture 139" descr="氧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734" y="2347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5" name="Picture 140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638" y="2251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6" name="Picture 138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78" y="322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7" name="Picture 139" descr="氧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739" y="3223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8" name="Picture 140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643" y="3127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12" name="Picture 138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540" y="2819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13" name="Picture 139" descr="氧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301" y="2818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14" name="Picture 140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205" y="2722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15" name="Picture 138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087" y="21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16" name="Picture 139" descr="氧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847" y="2163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17" name="Picture 140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751" y="2067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18" name="Picture 138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188" y="2828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19" name="Picture 139" descr="氧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948" y="2827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20" name="Picture 140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852" y="2731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21" name="Picture 138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120" y="3529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22" name="Picture 139" descr="氧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880" y="3528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23" name="Picture 140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784" y="3433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24" name="Picture 138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906" y="2631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25" name="Picture 139" descr="氧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2667" y="263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26" name="Picture 140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571" y="253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8" name="Group 141"/>
              <p:cNvGrpSpPr/>
              <p:nvPr/>
            </p:nvGrpSpPr>
            <p:grpSpPr bwMode="auto">
              <a:xfrm>
                <a:off x="2472" y="3067"/>
                <a:ext cx="317" cy="227"/>
                <a:chOff x="3072" y="3264"/>
                <a:chExt cx="666" cy="576"/>
              </a:xfrm>
            </p:grpSpPr>
            <p:pic>
              <p:nvPicPr>
                <p:cNvPr id="37944" name="Picture 142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408" y="3360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945" name="Picture 143" descr="氧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68" y="33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946" name="Picture 144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72" y="32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9" name="Group 145"/>
              <p:cNvGrpSpPr/>
              <p:nvPr/>
            </p:nvGrpSpPr>
            <p:grpSpPr bwMode="auto">
              <a:xfrm>
                <a:off x="2653" y="3203"/>
                <a:ext cx="317" cy="227"/>
                <a:chOff x="3072" y="3264"/>
                <a:chExt cx="666" cy="576"/>
              </a:xfrm>
            </p:grpSpPr>
            <p:pic>
              <p:nvPicPr>
                <p:cNvPr id="37941" name="Picture 146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408" y="3360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942" name="Picture 147" descr="氧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68" y="33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943" name="Picture 148" descr="氢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72" y="32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240" name="Group 149"/>
          <p:cNvGrpSpPr/>
          <p:nvPr/>
        </p:nvGrpSpPr>
        <p:grpSpPr bwMode="auto">
          <a:xfrm rot="2071956">
            <a:off x="3635375" y="1711325"/>
            <a:ext cx="360363" cy="215900"/>
            <a:chOff x="703" y="2614"/>
            <a:chExt cx="425" cy="257"/>
          </a:xfrm>
        </p:grpSpPr>
        <p:pic>
          <p:nvPicPr>
            <p:cNvPr id="37925" name="Picture 150" descr="氢原子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03" y="2614"/>
              <a:ext cx="272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26" name="Picture 151" descr="氢原子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6" y="2614"/>
              <a:ext cx="272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1" name="Group 152"/>
          <p:cNvGrpSpPr/>
          <p:nvPr/>
        </p:nvGrpSpPr>
        <p:grpSpPr bwMode="auto">
          <a:xfrm rot="2071956">
            <a:off x="3779838" y="2000250"/>
            <a:ext cx="360362" cy="215900"/>
            <a:chOff x="703" y="2614"/>
            <a:chExt cx="425" cy="257"/>
          </a:xfrm>
        </p:grpSpPr>
        <p:pic>
          <p:nvPicPr>
            <p:cNvPr id="37923" name="Picture 153" descr="氢原子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03" y="2614"/>
              <a:ext cx="272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24" name="Picture 154" descr="氢原子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6" y="2614"/>
              <a:ext cx="272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2" name="Group 155"/>
          <p:cNvGrpSpPr/>
          <p:nvPr/>
        </p:nvGrpSpPr>
        <p:grpSpPr bwMode="auto">
          <a:xfrm>
            <a:off x="5148263" y="1711325"/>
            <a:ext cx="504825" cy="288925"/>
            <a:chOff x="2064" y="2208"/>
            <a:chExt cx="667" cy="480"/>
          </a:xfrm>
        </p:grpSpPr>
        <p:pic>
          <p:nvPicPr>
            <p:cNvPr id="37921" name="Picture 156" descr="氧原子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64" y="2208"/>
              <a:ext cx="427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22" name="Picture 157" descr="氧原子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04" y="2208"/>
              <a:ext cx="427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3" name="Group 158"/>
          <p:cNvGrpSpPr/>
          <p:nvPr/>
        </p:nvGrpSpPr>
        <p:grpSpPr bwMode="auto">
          <a:xfrm>
            <a:off x="7667625" y="1568450"/>
            <a:ext cx="503238" cy="360363"/>
            <a:chOff x="3072" y="3264"/>
            <a:chExt cx="666" cy="576"/>
          </a:xfrm>
        </p:grpSpPr>
        <p:pic>
          <p:nvPicPr>
            <p:cNvPr id="37918" name="Picture 159" descr="氢原子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08" y="3360"/>
              <a:ext cx="33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19" name="Picture 160" descr="氧原子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68" y="3360"/>
              <a:ext cx="427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20" name="Picture 161" descr="氢原子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72" y="3264"/>
              <a:ext cx="33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4" name="Group 162"/>
          <p:cNvGrpSpPr/>
          <p:nvPr/>
        </p:nvGrpSpPr>
        <p:grpSpPr bwMode="auto">
          <a:xfrm>
            <a:off x="7956550" y="1844675"/>
            <a:ext cx="503238" cy="360363"/>
            <a:chOff x="3072" y="3264"/>
            <a:chExt cx="666" cy="576"/>
          </a:xfrm>
        </p:grpSpPr>
        <p:pic>
          <p:nvPicPr>
            <p:cNvPr id="37915" name="Picture 163" descr="氢原子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08" y="3360"/>
              <a:ext cx="33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16" name="Picture 164" descr="氧原子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68" y="3360"/>
              <a:ext cx="427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17" name="Picture 165" descr="氢原子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72" y="3264"/>
              <a:ext cx="33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8950" name="AutoShape 26"/>
          <p:cNvSpPr>
            <a:spLocks noChangeArrowheads="1"/>
          </p:cNvSpPr>
          <p:nvPr/>
        </p:nvSpPr>
        <p:spPr bwMode="auto">
          <a:xfrm>
            <a:off x="71438" y="5072074"/>
            <a:ext cx="9001156" cy="173664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/>
              </a:gs>
              <a:gs pos="50000">
                <a:schemeClr val="bg1"/>
              </a:gs>
              <a:gs pos="100000">
                <a:srgbClr val="FFFF00"/>
              </a:gs>
            </a:gsLst>
            <a:lin ang="5400000" scaled="1"/>
          </a:gradFill>
          <a:ln w="28575">
            <a:solidFill>
              <a:srgbClr val="FEFEFE"/>
            </a:solidFill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9900"/>
                </a:solidFill>
                <a:latin typeface="Arial" panose="020B0604020202020204" pitchFamily="34" charset="0"/>
              </a:rPr>
              <a:t>相对分子质量： </a:t>
            </a:r>
            <a:r>
              <a:rPr lang="en-US" altLang="zh-CN" sz="4000" b="1" dirty="0" smtClean="0">
                <a:solidFill>
                  <a:srgbClr val="009900"/>
                </a:solidFill>
              </a:rPr>
              <a:t>H</a:t>
            </a:r>
            <a:r>
              <a:rPr lang="en-US" altLang="zh-CN" sz="4000" b="1" baseline="-25000" dirty="0" smtClean="0">
                <a:solidFill>
                  <a:srgbClr val="009900"/>
                </a:solidFill>
              </a:rPr>
              <a:t>2</a:t>
            </a:r>
            <a:r>
              <a:rPr lang="en-US" altLang="zh-CN" sz="4000" b="1" dirty="0" smtClean="0">
                <a:solidFill>
                  <a:srgbClr val="009900"/>
                </a:solidFill>
                <a:latin typeface="Arial" panose="020B0604020202020204" pitchFamily="34" charset="0"/>
              </a:rPr>
              <a:t>-2  </a:t>
            </a:r>
            <a:r>
              <a:rPr lang="en-US" altLang="zh-CN" sz="4000" b="1" dirty="0">
                <a:solidFill>
                  <a:srgbClr val="009900"/>
                </a:solidFill>
                <a:latin typeface="Arial" panose="020B0604020202020204" pitchFamily="34" charset="0"/>
              </a:rPr>
              <a:t>O</a:t>
            </a:r>
            <a:r>
              <a:rPr lang="en-US" altLang="zh-CN" sz="4000" b="1" baseline="-25000" dirty="0">
                <a:solidFill>
                  <a:srgbClr val="009900"/>
                </a:solidFill>
              </a:rPr>
              <a:t>2</a:t>
            </a:r>
            <a:r>
              <a:rPr lang="en-US" altLang="zh-CN" sz="4000" b="1" dirty="0">
                <a:solidFill>
                  <a:srgbClr val="009900"/>
                </a:solidFill>
                <a:latin typeface="Arial" panose="020B0604020202020204" pitchFamily="34" charset="0"/>
              </a:rPr>
              <a:t>-32  H</a:t>
            </a:r>
            <a:r>
              <a:rPr lang="en-US" altLang="zh-CN" sz="4000" b="1" baseline="-25000" dirty="0">
                <a:solidFill>
                  <a:srgbClr val="009900"/>
                </a:solidFill>
              </a:rPr>
              <a:t>2</a:t>
            </a:r>
            <a:r>
              <a:rPr lang="en-US" altLang="zh-CN" sz="4000" b="1" dirty="0">
                <a:solidFill>
                  <a:srgbClr val="009900"/>
                </a:solidFill>
                <a:latin typeface="Arial" panose="020B0604020202020204" pitchFamily="34" charset="0"/>
              </a:rPr>
              <a:t>O-18</a:t>
            </a:r>
          </a:p>
          <a:p>
            <a:pPr>
              <a:defRPr/>
            </a:pPr>
            <a:r>
              <a:rPr lang="zh-CN" altLang="en-US" sz="2800" b="1" dirty="0">
                <a:solidFill>
                  <a:srgbClr val="009900"/>
                </a:solidFill>
                <a:latin typeface="Arial" panose="020B0604020202020204" pitchFamily="34" charset="0"/>
              </a:rPr>
              <a:t>分子实际质量： </a:t>
            </a:r>
            <a:r>
              <a:rPr lang="en-US" altLang="zh-CN" sz="2800" b="1" dirty="0">
                <a:solidFill>
                  <a:srgbClr val="009900"/>
                </a:solidFill>
                <a:latin typeface="Arial" panose="020B0604020202020204" pitchFamily="34" charset="0"/>
              </a:rPr>
              <a:t>H</a:t>
            </a:r>
            <a:r>
              <a:rPr lang="en-US" altLang="zh-CN" sz="2800" b="1" baseline="-25000" dirty="0">
                <a:solidFill>
                  <a:srgbClr val="0099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800" b="1" dirty="0">
                <a:solidFill>
                  <a:srgbClr val="009900"/>
                </a:solidFill>
                <a:latin typeface="Arial" panose="020B0604020202020204" pitchFamily="34" charset="0"/>
              </a:rPr>
              <a:t>---3.348</a:t>
            </a:r>
            <a:r>
              <a:rPr lang="en-US" altLang="zh-CN" b="1" dirty="0">
                <a:latin typeface="Arial" panose="020B0604020202020204" pitchFamily="34" charset="0"/>
              </a:rPr>
              <a:t>×</a:t>
            </a:r>
            <a:r>
              <a:rPr lang="en-US" altLang="zh-CN" sz="2800" b="1" dirty="0">
                <a:solidFill>
                  <a:srgbClr val="009900"/>
                </a:solidFill>
                <a:latin typeface="Arial" panose="020B0604020202020204" pitchFamily="34" charset="0"/>
              </a:rPr>
              <a:t>10</a:t>
            </a:r>
            <a:r>
              <a:rPr lang="en-US" altLang="zh-CN" sz="2800" b="1" baseline="30000" dirty="0">
                <a:solidFill>
                  <a:srgbClr val="009900"/>
                </a:solidFill>
                <a:latin typeface="Arial" panose="020B0604020202020204" pitchFamily="34" charset="0"/>
              </a:rPr>
              <a:t>-27   </a:t>
            </a:r>
            <a:r>
              <a:rPr lang="en-US" altLang="zh-CN" sz="2800" b="1" dirty="0">
                <a:solidFill>
                  <a:srgbClr val="009900"/>
                </a:solidFill>
                <a:latin typeface="Arial" panose="020B0604020202020204" pitchFamily="34" charset="0"/>
              </a:rPr>
              <a:t>O</a:t>
            </a:r>
            <a:r>
              <a:rPr lang="en-US" altLang="zh-CN" sz="2800" b="1" baseline="-25000" dirty="0">
                <a:solidFill>
                  <a:srgbClr val="0099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800" b="1" dirty="0">
                <a:solidFill>
                  <a:srgbClr val="009900"/>
                </a:solidFill>
                <a:latin typeface="Arial" panose="020B0604020202020204" pitchFamily="34" charset="0"/>
              </a:rPr>
              <a:t> ---5.314</a:t>
            </a:r>
            <a:r>
              <a:rPr lang="en-US" altLang="zh-CN" b="1" dirty="0">
                <a:latin typeface="Arial" panose="020B0604020202020204" pitchFamily="34" charset="0"/>
              </a:rPr>
              <a:t>×</a:t>
            </a:r>
            <a:r>
              <a:rPr lang="en-US" altLang="zh-CN" sz="2800" b="1" dirty="0">
                <a:solidFill>
                  <a:srgbClr val="009900"/>
                </a:solidFill>
                <a:latin typeface="Arial" panose="020B0604020202020204" pitchFamily="34" charset="0"/>
              </a:rPr>
              <a:t>10</a:t>
            </a:r>
            <a:r>
              <a:rPr lang="en-US" altLang="zh-CN" sz="2800" b="1" baseline="30000" dirty="0">
                <a:solidFill>
                  <a:srgbClr val="009900"/>
                </a:solidFill>
                <a:latin typeface="Arial" panose="020B0604020202020204" pitchFamily="34" charset="0"/>
              </a:rPr>
              <a:t>-26</a:t>
            </a:r>
            <a:r>
              <a:rPr lang="en-US" altLang="zh-CN" sz="2800" b="1" dirty="0">
                <a:solidFill>
                  <a:srgbClr val="009900"/>
                </a:solidFill>
                <a:latin typeface="Arial" panose="020B0604020202020204" pitchFamily="34" charset="0"/>
              </a:rPr>
              <a:t>             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009900"/>
                </a:solidFill>
                <a:latin typeface="Arial" panose="020B0604020202020204" pitchFamily="34" charset="0"/>
              </a:rPr>
              <a:t>                           H</a:t>
            </a:r>
            <a:r>
              <a:rPr lang="en-US" altLang="zh-CN" sz="2800" b="1" baseline="-25000" dirty="0">
                <a:solidFill>
                  <a:srgbClr val="0099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800" b="1" dirty="0">
                <a:solidFill>
                  <a:srgbClr val="009900"/>
                </a:solidFill>
                <a:latin typeface="Arial" panose="020B0604020202020204" pitchFamily="34" charset="0"/>
              </a:rPr>
              <a:t>O---5.649</a:t>
            </a:r>
            <a:r>
              <a:rPr lang="en-US" altLang="zh-CN" b="1" dirty="0">
                <a:latin typeface="Arial" panose="020B0604020202020204" pitchFamily="34" charset="0"/>
              </a:rPr>
              <a:t>× </a:t>
            </a:r>
            <a:r>
              <a:rPr lang="en-US" altLang="zh-CN" sz="2800" b="1" dirty="0">
                <a:solidFill>
                  <a:srgbClr val="009900"/>
                </a:solidFill>
                <a:latin typeface="Arial" panose="020B0604020202020204" pitchFamily="34" charset="0"/>
              </a:rPr>
              <a:t>10</a:t>
            </a:r>
            <a:r>
              <a:rPr lang="en-US" altLang="zh-CN" sz="2800" b="1" baseline="30000" dirty="0">
                <a:solidFill>
                  <a:srgbClr val="009900"/>
                </a:solidFill>
                <a:latin typeface="Arial" panose="020B0604020202020204" pitchFamily="34" charset="0"/>
              </a:rPr>
              <a:t>-26</a:t>
            </a:r>
          </a:p>
        </p:txBody>
      </p:sp>
      <p:grpSp>
        <p:nvGrpSpPr>
          <p:cNvPr id="245" name="Group 172"/>
          <p:cNvGrpSpPr/>
          <p:nvPr/>
        </p:nvGrpSpPr>
        <p:grpSpPr bwMode="auto">
          <a:xfrm>
            <a:off x="71406" y="4914924"/>
            <a:ext cx="9036050" cy="1943100"/>
            <a:chOff x="0" y="2115"/>
            <a:chExt cx="5692" cy="1224"/>
          </a:xfrm>
        </p:grpSpPr>
        <p:grpSp>
          <p:nvGrpSpPr>
            <p:cNvPr id="246" name="Group 173"/>
            <p:cNvGrpSpPr/>
            <p:nvPr/>
          </p:nvGrpSpPr>
          <p:grpSpPr bwMode="auto">
            <a:xfrm>
              <a:off x="0" y="2115"/>
              <a:ext cx="5692" cy="1224"/>
              <a:chOff x="2879" y="1797"/>
              <a:chExt cx="1180" cy="1950"/>
            </a:xfrm>
          </p:grpSpPr>
          <p:sp>
            <p:nvSpPr>
              <p:cNvPr id="118958" name="AutoShape 8"/>
              <p:cNvSpPr>
                <a:spLocks noChangeArrowheads="1"/>
              </p:cNvSpPr>
              <p:nvPr/>
            </p:nvSpPr>
            <p:spPr bwMode="auto">
              <a:xfrm>
                <a:off x="2879" y="1797"/>
                <a:ext cx="1180" cy="195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38100">
                <a:solidFill>
                  <a:srgbClr val="FFFFFF"/>
                </a:solidFill>
                <a:rou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endParaRPr lang="zh-CN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7910" name="AutoShape 9"/>
              <p:cNvSpPr>
                <a:spLocks noChangeArrowheads="1"/>
              </p:cNvSpPr>
              <p:nvPr/>
            </p:nvSpPr>
            <p:spPr bwMode="auto">
              <a:xfrm>
                <a:off x="2926" y="1819"/>
                <a:ext cx="1083" cy="27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b="1"/>
              </a:p>
            </p:txBody>
          </p:sp>
        </p:grpSp>
        <p:sp>
          <p:nvSpPr>
            <p:cNvPr id="37908" name="Text Box 176"/>
            <p:cNvSpPr txBox="1">
              <a:spLocks noChangeArrowheads="1"/>
            </p:cNvSpPr>
            <p:nvPr/>
          </p:nvSpPr>
          <p:spPr bwMode="auto">
            <a:xfrm>
              <a:off x="748" y="2387"/>
              <a:ext cx="4626" cy="5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800" b="1" dirty="0">
                  <a:solidFill>
                    <a:schemeClr val="bg1"/>
                  </a:solidFill>
                </a:rPr>
                <a:t>化学反应中各物质的质量</a:t>
              </a:r>
              <a:r>
                <a:rPr lang="zh-CN" altLang="en-US" sz="2800" b="1" dirty="0" smtClean="0">
                  <a:solidFill>
                    <a:schemeClr val="bg1"/>
                  </a:solidFill>
                </a:rPr>
                <a:t>比值</a:t>
              </a:r>
              <a:endParaRPr lang="zh-CN" altLang="en-US" sz="2800" b="1" dirty="0">
                <a:solidFill>
                  <a:schemeClr val="bg1"/>
                </a:solidFill>
              </a:endParaRPr>
            </a:p>
            <a:p>
              <a:pPr marL="342900" indent="-342900"/>
              <a:r>
                <a:rPr lang="en-US" altLang="zh-CN" sz="2800" b="1" dirty="0">
                  <a:solidFill>
                    <a:schemeClr val="bg1"/>
                  </a:solidFill>
                </a:rPr>
                <a:t>=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物质相对分子质量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×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反应中化学计量数之比</a:t>
              </a:r>
            </a:p>
          </p:txBody>
        </p:sp>
      </p:grpSp>
      <p:sp>
        <p:nvSpPr>
          <p:cNvPr id="37906" name="AutoShape 17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0" y="228600"/>
            <a:ext cx="381000" cy="457200"/>
          </a:xfrm>
          <a:prstGeom prst="irregularSeal1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7" name="Group 12"/>
          <p:cNvGrpSpPr/>
          <p:nvPr/>
        </p:nvGrpSpPr>
        <p:grpSpPr bwMode="auto">
          <a:xfrm>
            <a:off x="3214753" y="2285511"/>
            <a:ext cx="5928466" cy="598660"/>
            <a:chOff x="2328" y="1830"/>
            <a:chExt cx="3446" cy="380"/>
          </a:xfrm>
        </p:grpSpPr>
        <p:sp>
          <p:nvSpPr>
            <p:cNvPr id="3" name="Rectangle 13"/>
            <p:cNvSpPr>
              <a:spLocks noChangeArrowheads="1"/>
            </p:cNvSpPr>
            <p:nvPr/>
          </p:nvSpPr>
          <p:spPr bwMode="auto">
            <a:xfrm>
              <a:off x="4408" y="1830"/>
              <a:ext cx="1366" cy="3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ea typeface="黑体" panose="02010609060101010101" pitchFamily="49" charset="-122"/>
                </a:rPr>
                <a:t> </a:t>
              </a:r>
              <a:r>
                <a:rPr lang="en-US" altLang="zh-CN" sz="3200" b="1" dirty="0" smtClean="0">
                  <a:ea typeface="黑体" panose="02010609060101010101" pitchFamily="49" charset="-122"/>
                </a:rPr>
                <a:t>: </a:t>
              </a:r>
              <a:r>
                <a:rPr lang="en-US" altLang="zh-CN" sz="3200" b="1" dirty="0">
                  <a:ea typeface="黑体" panose="02010609060101010101" pitchFamily="49" charset="-122"/>
                </a:rPr>
                <a:t>(2×    )</a:t>
              </a:r>
            </a:p>
          </p:txBody>
        </p:sp>
        <p:sp>
          <p:nvSpPr>
            <p:cNvPr id="4" name="Rectangle 14"/>
            <p:cNvSpPr>
              <a:spLocks noChangeArrowheads="1"/>
            </p:cNvSpPr>
            <p:nvPr/>
          </p:nvSpPr>
          <p:spPr bwMode="auto">
            <a:xfrm>
              <a:off x="2328" y="1830"/>
              <a:ext cx="997" cy="3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ea typeface="黑体" panose="02010609060101010101" pitchFamily="49" charset="-122"/>
                </a:rPr>
                <a:t>(2×   </a:t>
              </a:r>
              <a:r>
                <a:rPr lang="en-US" altLang="zh-CN" sz="3200" b="1" dirty="0" smtClean="0">
                  <a:ea typeface="黑体" panose="02010609060101010101" pitchFamily="49" charset="-122"/>
                </a:rPr>
                <a:t>):</a:t>
              </a:r>
              <a:endParaRPr lang="en-US" altLang="zh-CN" sz="3200" b="1" dirty="0">
                <a:ea typeface="黑体" panose="02010609060101010101" pitchFamily="49" charset="-122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3034" y="1830"/>
              <a:ext cx="1255" cy="3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ea typeface="黑体" panose="02010609060101010101" pitchFamily="49" charset="-122"/>
                </a:rPr>
                <a:t>    (1×    )</a:t>
              </a: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2835" y="1842"/>
              <a:ext cx="192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endParaRPr lang="en-US" altLang="zh-CN" sz="3200" b="1">
                <a:ea typeface="黑体" panose="02010609060101010101" pitchFamily="49" charset="-122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4272" y="1842"/>
              <a:ext cx="192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endParaRPr lang="en-US" altLang="zh-CN" sz="3200" b="1">
                <a:ea typeface="黑体" panose="02010609060101010101" pitchFamily="49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7917180" y="2310765"/>
            <a:ext cx="506095" cy="490220"/>
          </a:xfrm>
          <a:prstGeom prst="ellipse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88000" y="2333625"/>
            <a:ext cx="471805" cy="502285"/>
          </a:xfrm>
          <a:prstGeom prst="ellipse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940810" y="2299970"/>
            <a:ext cx="478790" cy="500380"/>
          </a:xfrm>
          <a:prstGeom prst="ellipse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3286116" y="2285992"/>
            <a:ext cx="581660" cy="446405"/>
          </a:xfrm>
          <a:prstGeom prst="triangle">
            <a:avLst/>
          </a:prstGeom>
          <a:noFill/>
          <a:ln w="3810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4922520" y="2280920"/>
            <a:ext cx="581660" cy="446405"/>
          </a:xfrm>
          <a:prstGeom prst="triangle">
            <a:avLst/>
          </a:prstGeom>
          <a:noFill/>
          <a:ln w="3810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7180580" y="2276475"/>
            <a:ext cx="581660" cy="446405"/>
          </a:xfrm>
          <a:prstGeom prst="triangle">
            <a:avLst/>
          </a:prstGeom>
          <a:noFill/>
          <a:ln w="3810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8" name="Group 12"/>
          <p:cNvGrpSpPr/>
          <p:nvPr/>
        </p:nvGrpSpPr>
        <p:grpSpPr bwMode="auto">
          <a:xfrm>
            <a:off x="3215414" y="2285822"/>
            <a:ext cx="5493209" cy="669554"/>
            <a:chOff x="2453" y="1785"/>
            <a:chExt cx="3193" cy="425"/>
          </a:xfrm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4280" y="1785"/>
              <a:ext cx="1366" cy="3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ea typeface="黑体" panose="02010609060101010101" pitchFamily="49" charset="-122"/>
                </a:rPr>
                <a:t>    </a:t>
              </a:r>
              <a:r>
                <a:rPr lang="en-US" altLang="zh-CN" sz="3200" b="1" dirty="0" smtClean="0">
                  <a:ea typeface="黑体" panose="02010609060101010101" pitchFamily="49" charset="-122"/>
                </a:rPr>
                <a:t>:  </a:t>
              </a:r>
              <a:r>
                <a:rPr lang="en-US" altLang="zh-CN" sz="3200" b="1" dirty="0">
                  <a:ea typeface="黑体" panose="02010609060101010101" pitchFamily="49" charset="-122"/>
                </a:rPr>
                <a:t>(4×    )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453" y="1785"/>
              <a:ext cx="914" cy="3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ea typeface="黑体" panose="02010609060101010101" pitchFamily="49" charset="-122"/>
                </a:rPr>
                <a:t>(4×   </a:t>
              </a:r>
              <a:r>
                <a:rPr lang="en-US" altLang="zh-CN" sz="3200" b="1" dirty="0" smtClean="0">
                  <a:ea typeface="黑体" panose="02010609060101010101" pitchFamily="49" charset="-122"/>
                </a:rPr>
                <a:t>): </a:t>
              </a:r>
              <a:endParaRPr lang="en-US" altLang="zh-CN" sz="3200" b="1" dirty="0">
                <a:ea typeface="黑体" panose="02010609060101010101" pitchFamily="49" charset="-122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3242" y="1785"/>
              <a:ext cx="1255" cy="3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ea typeface="黑体" panose="02010609060101010101" pitchFamily="49" charset="-122"/>
                </a:rPr>
                <a:t>   </a:t>
              </a:r>
              <a:r>
                <a:rPr lang="en-US" altLang="zh-CN" sz="3200" b="1" dirty="0" smtClean="0">
                  <a:ea typeface="黑体" panose="02010609060101010101" pitchFamily="49" charset="-122"/>
                </a:rPr>
                <a:t>(</a:t>
              </a:r>
              <a:r>
                <a:rPr lang="en-US" altLang="zh-CN" sz="3200" b="1" dirty="0">
                  <a:ea typeface="黑体" panose="02010609060101010101" pitchFamily="49" charset="-122"/>
                </a:rPr>
                <a:t>2×    )</a:t>
              </a: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835" y="1842"/>
              <a:ext cx="192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endParaRPr lang="en-US" altLang="zh-CN" sz="3200" b="1">
                <a:ea typeface="黑体" panose="02010609060101010101" pitchFamily="49" charset="-122"/>
              </a:endParaRPr>
            </a:p>
          </p:txBody>
        </p:sp>
      </p:grp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125730" y="2323465"/>
            <a:ext cx="28194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</a:ln>
        </p:spPr>
        <p:txBody>
          <a:bodyPr wrap="none" lIns="0" tIns="0" rIns="0" bIns="0" anchor="ctr"/>
          <a:lstStyle/>
          <a:p>
            <a:r>
              <a:rPr lang="en-US" altLang="zh-CN" sz="3200" b="1">
                <a:solidFill>
                  <a:srgbClr val="FF0000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3200" b="1">
                <a:solidFill>
                  <a:srgbClr val="FF0000"/>
                </a:solidFill>
                <a:ea typeface="黑体" panose="02010609060101010101" pitchFamily="49" charset="-122"/>
              </a:rPr>
              <a:t>个氢分子？</a:t>
            </a:r>
            <a:r>
              <a:rPr lang="zh-CN" altLang="en-US" sz="3200" b="1"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2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5253038"/>
            <a:ext cx="9144000" cy="16049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grpSp>
        <p:nvGrpSpPr>
          <p:cNvPr id="34818" name="Group 2"/>
          <p:cNvGrpSpPr/>
          <p:nvPr/>
        </p:nvGrpSpPr>
        <p:grpSpPr bwMode="auto">
          <a:xfrm>
            <a:off x="1403350" y="1989138"/>
            <a:ext cx="6096000" cy="2209800"/>
            <a:chOff x="1680" y="1440"/>
            <a:chExt cx="8580" cy="3276"/>
          </a:xfrm>
        </p:grpSpPr>
        <p:sp>
          <p:nvSpPr>
            <p:cNvPr id="34821" name="Text Box 3"/>
            <p:cNvSpPr txBox="1">
              <a:spLocks noChangeArrowheads="1"/>
            </p:cNvSpPr>
            <p:nvPr/>
          </p:nvSpPr>
          <p:spPr bwMode="auto">
            <a:xfrm>
              <a:off x="3777" y="2844"/>
              <a:ext cx="543" cy="9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zh-CN" altLang="en-US" sz="2600" b="1">
                  <a:latin typeface="Times New Roman" panose="02020603050405020304" pitchFamily="18" charset="0"/>
                </a:rPr>
                <a:t>＋</a:t>
              </a:r>
              <a:endParaRPr lang="zh-CN" altLang="en-US"/>
            </a:p>
          </p:txBody>
        </p:sp>
        <p:sp>
          <p:nvSpPr>
            <p:cNvPr id="34822" name="Line 4"/>
            <p:cNvSpPr>
              <a:spLocks noChangeShapeType="1"/>
            </p:cNvSpPr>
            <p:nvPr/>
          </p:nvSpPr>
          <p:spPr bwMode="auto">
            <a:xfrm>
              <a:off x="6300" y="3312"/>
              <a:ext cx="12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4823" name="Picture 5"/>
            <p:cNvPicPr>
              <a:picLocks noChangeAspect="1" noChangeArrowheads="1"/>
            </p:cNvPicPr>
            <p:nvPr/>
          </p:nvPicPr>
          <p:blipFill>
            <a:blip r:embed="rId2">
              <a:lum bright="-24000" contrast="48000"/>
            </a:blip>
            <a:srcRect t="4356" r="69528" b="20108"/>
            <a:stretch>
              <a:fillRect/>
            </a:stretch>
          </p:blipFill>
          <p:spPr bwMode="auto">
            <a:xfrm>
              <a:off x="7920" y="1440"/>
              <a:ext cx="2340" cy="3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4" name="Picture 6"/>
            <p:cNvPicPr>
              <a:picLocks noChangeAspect="1" noChangeArrowheads="1"/>
            </p:cNvPicPr>
            <p:nvPr/>
          </p:nvPicPr>
          <p:blipFill>
            <a:blip r:embed="rId3">
              <a:lum bright="-24000" contrast="48000"/>
            </a:blip>
            <a:srcRect l="49217" t="20958" r="28700" b="39473"/>
            <a:stretch>
              <a:fillRect/>
            </a:stretch>
          </p:blipFill>
          <p:spPr bwMode="auto">
            <a:xfrm>
              <a:off x="1680" y="2376"/>
              <a:ext cx="1800" cy="1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5" name="Picture 7"/>
            <p:cNvPicPr>
              <a:picLocks noChangeAspect="1" noChangeArrowheads="1"/>
            </p:cNvPicPr>
            <p:nvPr/>
          </p:nvPicPr>
          <p:blipFill>
            <a:blip r:embed="rId4">
              <a:lum bright="-24000" contrast="48000"/>
            </a:blip>
            <a:srcRect l="81610" t="13760" b="30920"/>
            <a:stretch>
              <a:fillRect/>
            </a:stretch>
          </p:blipFill>
          <p:spPr bwMode="auto">
            <a:xfrm>
              <a:off x="4680" y="2064"/>
              <a:ext cx="1412" cy="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4819" name="Picture 8" descr="氢气燃烧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2293938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AutoShape 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0" y="6308725"/>
            <a:ext cx="360363" cy="260350"/>
          </a:xfrm>
          <a:prstGeom prst="star4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4"/>
          <p:cNvGrpSpPr/>
          <p:nvPr/>
        </p:nvGrpSpPr>
        <p:grpSpPr bwMode="auto">
          <a:xfrm>
            <a:off x="1643042" y="3000372"/>
            <a:ext cx="6408738" cy="1049339"/>
            <a:chOff x="612" y="2387"/>
            <a:chExt cx="4037" cy="661"/>
          </a:xfrm>
        </p:grpSpPr>
        <p:sp>
          <p:nvSpPr>
            <p:cNvPr id="5136" name="Text Box 5"/>
            <p:cNvSpPr txBox="1">
              <a:spLocks noChangeArrowheads="1"/>
            </p:cNvSpPr>
            <p:nvPr/>
          </p:nvSpPr>
          <p:spPr bwMode="auto">
            <a:xfrm>
              <a:off x="612" y="2568"/>
              <a:ext cx="4037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400" b="1" dirty="0">
                  <a:solidFill>
                    <a:srgbClr val="FF0000"/>
                  </a:solidFill>
                </a:rPr>
                <a:t>2H</a:t>
              </a:r>
              <a:r>
                <a:rPr lang="en-US" altLang="zh-CN" sz="4400" b="1" baseline="-25000" dirty="0">
                  <a:solidFill>
                    <a:srgbClr val="FF0000"/>
                  </a:solidFill>
                </a:rPr>
                <a:t>2 </a:t>
              </a:r>
              <a:r>
                <a:rPr lang="en-US" altLang="zh-CN" sz="4400" b="1" dirty="0">
                  <a:solidFill>
                    <a:srgbClr val="FF0000"/>
                  </a:solidFill>
                </a:rPr>
                <a:t>+ O</a:t>
              </a:r>
              <a:r>
                <a:rPr lang="en-US" altLang="zh-CN" sz="4400" b="1" baseline="-25000" dirty="0">
                  <a:solidFill>
                    <a:srgbClr val="FF0000"/>
                  </a:solidFill>
                </a:rPr>
                <a:t>2                </a:t>
              </a:r>
              <a:r>
                <a:rPr lang="en-US" altLang="zh-CN" sz="4400" b="1" dirty="0">
                  <a:solidFill>
                    <a:srgbClr val="FF0000"/>
                  </a:solidFill>
                </a:rPr>
                <a:t>2H</a:t>
              </a:r>
              <a:r>
                <a:rPr lang="en-US" altLang="zh-CN" sz="44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4400" b="1" dirty="0">
                  <a:solidFill>
                    <a:srgbClr val="FF0000"/>
                  </a:solidFill>
                </a:rPr>
                <a:t>O</a:t>
              </a:r>
            </a:p>
          </p:txBody>
        </p:sp>
        <p:grpSp>
          <p:nvGrpSpPr>
            <p:cNvPr id="5137" name="Group 6"/>
            <p:cNvGrpSpPr/>
            <p:nvPr/>
          </p:nvGrpSpPr>
          <p:grpSpPr bwMode="auto">
            <a:xfrm>
              <a:off x="2154" y="2387"/>
              <a:ext cx="772" cy="454"/>
              <a:chOff x="2200" y="2386"/>
              <a:chExt cx="772" cy="545"/>
            </a:xfrm>
          </p:grpSpPr>
          <p:sp>
            <p:nvSpPr>
              <p:cNvPr id="5138" name="Line 7"/>
              <p:cNvSpPr>
                <a:spLocks noChangeShapeType="1"/>
              </p:cNvSpPr>
              <p:nvPr/>
            </p:nvSpPr>
            <p:spPr bwMode="auto">
              <a:xfrm>
                <a:off x="2245" y="2840"/>
                <a:ext cx="72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139" name="Group 8"/>
              <p:cNvGrpSpPr/>
              <p:nvPr/>
            </p:nvGrpSpPr>
            <p:grpSpPr bwMode="auto">
              <a:xfrm>
                <a:off x="2200" y="2386"/>
                <a:ext cx="772" cy="545"/>
                <a:chOff x="1927" y="2386"/>
                <a:chExt cx="772" cy="545"/>
              </a:xfrm>
            </p:grpSpPr>
            <p:sp>
              <p:nvSpPr>
                <p:cNvPr id="514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927" y="2386"/>
                  <a:ext cx="707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200" b="1" dirty="0" smtClean="0">
                      <a:solidFill>
                        <a:srgbClr val="FF0000"/>
                      </a:solidFill>
                    </a:rPr>
                    <a:t> 点燃</a:t>
                  </a:r>
                  <a:endParaRPr lang="zh-CN" altLang="en-US" sz="32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41" name="Line 10"/>
                <p:cNvSpPr>
                  <a:spLocks noChangeShapeType="1"/>
                </p:cNvSpPr>
                <p:nvPr/>
              </p:nvSpPr>
              <p:spPr bwMode="auto">
                <a:xfrm>
                  <a:off x="1973" y="2931"/>
                  <a:ext cx="726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88900" y="549275"/>
            <a:ext cx="925195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用化学式来表示化学反应的式子，叫化学方程式。</a:t>
            </a:r>
          </a:p>
        </p:txBody>
      </p:sp>
      <p:grpSp>
        <p:nvGrpSpPr>
          <p:cNvPr id="5" name="Group 16"/>
          <p:cNvGrpSpPr/>
          <p:nvPr/>
        </p:nvGrpSpPr>
        <p:grpSpPr bwMode="auto">
          <a:xfrm>
            <a:off x="0" y="1928813"/>
            <a:ext cx="1870075" cy="1150937"/>
            <a:chOff x="-68" y="1215"/>
            <a:chExt cx="1178" cy="725"/>
          </a:xfrm>
        </p:grpSpPr>
        <p:sp>
          <p:nvSpPr>
            <p:cNvPr id="5134" name="AutoShape 12"/>
            <p:cNvSpPr>
              <a:spLocks noChangeArrowheads="1"/>
            </p:cNvSpPr>
            <p:nvPr/>
          </p:nvSpPr>
          <p:spPr bwMode="auto">
            <a:xfrm>
              <a:off x="-68" y="1215"/>
              <a:ext cx="1156" cy="725"/>
            </a:xfrm>
            <a:prstGeom prst="cloudCallout">
              <a:avLst>
                <a:gd name="adj1" fmla="val 89014"/>
                <a:gd name="adj2" fmla="val 54412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5135" name="Text Box 13"/>
            <p:cNvSpPr txBox="1">
              <a:spLocks noChangeArrowheads="1"/>
            </p:cNvSpPr>
            <p:nvPr/>
          </p:nvSpPr>
          <p:spPr bwMode="auto">
            <a:xfrm>
              <a:off x="112" y="1282"/>
              <a:ext cx="998" cy="5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反应物的化学式</a:t>
              </a:r>
            </a:p>
          </p:txBody>
        </p:sp>
      </p:grpSp>
      <p:grpSp>
        <p:nvGrpSpPr>
          <p:cNvPr id="6" name="Group 17"/>
          <p:cNvGrpSpPr/>
          <p:nvPr/>
        </p:nvGrpSpPr>
        <p:grpSpPr bwMode="auto">
          <a:xfrm>
            <a:off x="6929454" y="2000240"/>
            <a:ext cx="1835150" cy="1150938"/>
            <a:chOff x="4037" y="1071"/>
            <a:chExt cx="1156" cy="725"/>
          </a:xfrm>
        </p:grpSpPr>
        <p:sp>
          <p:nvSpPr>
            <p:cNvPr id="5132" name="AutoShape 14"/>
            <p:cNvSpPr>
              <a:spLocks noChangeArrowheads="1"/>
            </p:cNvSpPr>
            <p:nvPr/>
          </p:nvSpPr>
          <p:spPr bwMode="auto">
            <a:xfrm>
              <a:off x="4037" y="1071"/>
              <a:ext cx="1156" cy="725"/>
            </a:xfrm>
            <a:prstGeom prst="cloudCallout">
              <a:avLst>
                <a:gd name="adj1" fmla="val -80708"/>
                <a:gd name="adj2" fmla="val 58690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5133" name="Text Box 15"/>
            <p:cNvSpPr txBox="1">
              <a:spLocks noChangeArrowheads="1"/>
            </p:cNvSpPr>
            <p:nvPr/>
          </p:nvSpPr>
          <p:spPr bwMode="auto">
            <a:xfrm>
              <a:off x="4195" y="1162"/>
              <a:ext cx="998" cy="5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</a:rPr>
                <a:t>生成物的化学式</a:t>
              </a:r>
            </a:p>
          </p:txBody>
        </p:sp>
      </p:grpSp>
      <p:grpSp>
        <p:nvGrpSpPr>
          <p:cNvPr id="7" name="Group 24"/>
          <p:cNvGrpSpPr/>
          <p:nvPr/>
        </p:nvGrpSpPr>
        <p:grpSpPr bwMode="auto">
          <a:xfrm>
            <a:off x="3071802" y="1714488"/>
            <a:ext cx="1835150" cy="1150937"/>
            <a:chOff x="2018" y="845"/>
            <a:chExt cx="1156" cy="725"/>
          </a:xfrm>
        </p:grpSpPr>
        <p:sp>
          <p:nvSpPr>
            <p:cNvPr id="5130" name="AutoShape 19"/>
            <p:cNvSpPr>
              <a:spLocks noChangeArrowheads="1"/>
            </p:cNvSpPr>
            <p:nvPr/>
          </p:nvSpPr>
          <p:spPr bwMode="auto">
            <a:xfrm>
              <a:off x="2018" y="845"/>
              <a:ext cx="1156" cy="725"/>
            </a:xfrm>
            <a:prstGeom prst="cloudCallout">
              <a:avLst>
                <a:gd name="adj1" fmla="val 45241"/>
                <a:gd name="adj2" fmla="val 65861"/>
              </a:avLst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5131" name="Text Box 20"/>
            <p:cNvSpPr txBox="1">
              <a:spLocks noChangeArrowheads="1"/>
            </p:cNvSpPr>
            <p:nvPr/>
          </p:nvSpPr>
          <p:spPr bwMode="auto">
            <a:xfrm>
              <a:off x="2144" y="981"/>
              <a:ext cx="99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反应条件</a:t>
              </a:r>
            </a:p>
          </p:txBody>
        </p: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0" y="5253038"/>
            <a:ext cx="9144000" cy="16049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Group 3"/>
          <p:cNvGrpSpPr/>
          <p:nvPr/>
        </p:nvGrpSpPr>
        <p:grpSpPr bwMode="auto">
          <a:xfrm>
            <a:off x="827090" y="1339852"/>
            <a:ext cx="6408737" cy="927100"/>
            <a:chOff x="430" y="2069"/>
            <a:chExt cx="4037" cy="584"/>
          </a:xfrm>
        </p:grpSpPr>
        <p:sp>
          <p:nvSpPr>
            <p:cNvPr id="6262" name="Text Box 4"/>
            <p:cNvSpPr txBox="1">
              <a:spLocks noChangeArrowheads="1"/>
            </p:cNvSpPr>
            <p:nvPr/>
          </p:nvSpPr>
          <p:spPr bwMode="auto">
            <a:xfrm>
              <a:off x="430" y="2169"/>
              <a:ext cx="4037" cy="4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400" b="1" dirty="0">
                  <a:solidFill>
                    <a:srgbClr val="FF3300"/>
                  </a:solidFill>
                </a:rPr>
                <a:t>    </a:t>
              </a:r>
              <a:r>
                <a:rPr lang="en-US" altLang="zh-CN" sz="4400" b="1" dirty="0" smtClean="0">
                  <a:solidFill>
                    <a:srgbClr val="FF3300"/>
                  </a:solidFill>
                </a:rPr>
                <a:t>   H</a:t>
              </a:r>
              <a:r>
                <a:rPr lang="en-US" altLang="zh-CN" sz="4400" b="1" baseline="-25000" dirty="0" smtClean="0">
                  <a:solidFill>
                    <a:srgbClr val="FF3300"/>
                  </a:solidFill>
                </a:rPr>
                <a:t>2  </a:t>
              </a:r>
              <a:r>
                <a:rPr lang="en-US" altLang="zh-CN" sz="4400" b="1" dirty="0" smtClean="0">
                  <a:solidFill>
                    <a:srgbClr val="FF3300"/>
                  </a:solidFill>
                </a:rPr>
                <a:t>+  O</a:t>
              </a:r>
              <a:r>
                <a:rPr lang="en-US" altLang="zh-CN" sz="4400" b="1" baseline="-25000" dirty="0" smtClean="0">
                  <a:solidFill>
                    <a:srgbClr val="FF3300"/>
                  </a:solidFill>
                </a:rPr>
                <a:t>2                   </a:t>
              </a:r>
              <a:r>
                <a:rPr lang="en-US" altLang="zh-CN" sz="4400" b="1" dirty="0" smtClean="0">
                  <a:solidFill>
                    <a:srgbClr val="FF3300"/>
                  </a:solidFill>
                </a:rPr>
                <a:t>H</a:t>
              </a:r>
              <a:r>
                <a:rPr lang="en-US" altLang="zh-CN" sz="4400" b="1" baseline="-25000" dirty="0" smtClean="0">
                  <a:solidFill>
                    <a:srgbClr val="FF3300"/>
                  </a:solidFill>
                </a:rPr>
                <a:t>2</a:t>
              </a:r>
              <a:r>
                <a:rPr lang="en-US" altLang="zh-CN" sz="4400" b="1" dirty="0" smtClean="0">
                  <a:solidFill>
                    <a:srgbClr val="FF3300"/>
                  </a:solidFill>
                </a:rPr>
                <a:t>O</a:t>
              </a:r>
              <a:endParaRPr lang="en-US" altLang="zh-CN" sz="4400" b="1" dirty="0">
                <a:solidFill>
                  <a:srgbClr val="0000CC"/>
                </a:solidFill>
              </a:endParaRPr>
            </a:p>
          </p:txBody>
        </p:sp>
        <p:sp>
          <p:nvSpPr>
            <p:cNvPr id="6263" name="Text Box 5"/>
            <p:cNvSpPr txBox="1">
              <a:spLocks noChangeArrowheads="1"/>
            </p:cNvSpPr>
            <p:nvPr/>
          </p:nvSpPr>
          <p:spPr bwMode="auto">
            <a:xfrm>
              <a:off x="2607" y="2069"/>
              <a:ext cx="630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FF3300"/>
                  </a:solidFill>
                </a:rPr>
                <a:t>点燃</a:t>
              </a:r>
            </a:p>
          </p:txBody>
        </p:sp>
        <p:grpSp>
          <p:nvGrpSpPr>
            <p:cNvPr id="6264" name="Group 6"/>
            <p:cNvGrpSpPr/>
            <p:nvPr/>
          </p:nvGrpSpPr>
          <p:grpSpPr bwMode="auto">
            <a:xfrm>
              <a:off x="2563" y="2401"/>
              <a:ext cx="727" cy="76"/>
              <a:chOff x="2563" y="2401"/>
              <a:chExt cx="727" cy="76"/>
            </a:xfrm>
          </p:grpSpPr>
          <p:sp>
            <p:nvSpPr>
              <p:cNvPr id="6265" name="Line 7"/>
              <p:cNvSpPr>
                <a:spLocks noChangeShapeType="1"/>
              </p:cNvSpPr>
              <p:nvPr/>
            </p:nvSpPr>
            <p:spPr bwMode="auto">
              <a:xfrm>
                <a:off x="2563" y="2401"/>
                <a:ext cx="726" cy="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6" name="Line 8"/>
              <p:cNvSpPr>
                <a:spLocks noChangeShapeType="1"/>
              </p:cNvSpPr>
              <p:nvPr/>
            </p:nvSpPr>
            <p:spPr bwMode="auto">
              <a:xfrm>
                <a:off x="2564" y="2477"/>
                <a:ext cx="726" cy="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148" name="Text Box 13"/>
          <p:cNvSpPr txBox="1">
            <a:spLocks noChangeArrowheads="1"/>
          </p:cNvSpPr>
          <p:nvPr/>
        </p:nvSpPr>
        <p:spPr bwMode="auto">
          <a:xfrm>
            <a:off x="1619250" y="4941888"/>
            <a:ext cx="6551613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1116013" y="4221163"/>
            <a:ext cx="69850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化学计量数表示参加反应物质、生成物质之间微粒个数的最简比。</a:t>
            </a:r>
          </a:p>
        </p:txBody>
      </p:sp>
      <p:grpSp>
        <p:nvGrpSpPr>
          <p:cNvPr id="4" name="Group 35"/>
          <p:cNvGrpSpPr/>
          <p:nvPr/>
        </p:nvGrpSpPr>
        <p:grpSpPr bwMode="auto">
          <a:xfrm>
            <a:off x="4787900" y="188913"/>
            <a:ext cx="3097213" cy="757237"/>
            <a:chOff x="2971" y="255"/>
            <a:chExt cx="1951" cy="477"/>
          </a:xfrm>
        </p:grpSpPr>
        <p:sp>
          <p:nvSpPr>
            <p:cNvPr id="6259" name="AutoShape 32"/>
            <p:cNvSpPr>
              <a:spLocks noChangeArrowheads="1"/>
            </p:cNvSpPr>
            <p:nvPr/>
          </p:nvSpPr>
          <p:spPr bwMode="auto">
            <a:xfrm>
              <a:off x="2971" y="255"/>
              <a:ext cx="1950" cy="477"/>
            </a:xfrm>
            <a:prstGeom prst="cloudCallout">
              <a:avLst>
                <a:gd name="adj1" fmla="val -96870"/>
                <a:gd name="adj2" fmla="val 13322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pPr algn="ctr"/>
              <a:endParaRPr lang="zh-CN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60" name="AutoShape 33"/>
            <p:cNvSpPr>
              <a:spLocks noChangeArrowheads="1"/>
            </p:cNvSpPr>
            <p:nvPr/>
          </p:nvSpPr>
          <p:spPr bwMode="auto">
            <a:xfrm>
              <a:off x="2971" y="255"/>
              <a:ext cx="1950" cy="477"/>
            </a:xfrm>
            <a:prstGeom prst="cloudCallout">
              <a:avLst>
                <a:gd name="adj1" fmla="val -19028"/>
                <a:gd name="adj2" fmla="val 130292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过量</a:t>
              </a:r>
            </a:p>
          </p:txBody>
        </p:sp>
        <p:sp>
          <p:nvSpPr>
            <p:cNvPr id="6261" name="AutoShape 34"/>
            <p:cNvSpPr>
              <a:spLocks noChangeArrowheads="1"/>
            </p:cNvSpPr>
            <p:nvPr/>
          </p:nvSpPr>
          <p:spPr bwMode="auto">
            <a:xfrm>
              <a:off x="2971" y="255"/>
              <a:ext cx="1951" cy="477"/>
            </a:xfrm>
            <a:prstGeom prst="cloudCallout">
              <a:avLst>
                <a:gd name="adj1" fmla="val -137236"/>
                <a:gd name="adj2" fmla="val 120023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化学计量数</a:t>
              </a:r>
            </a:p>
          </p:txBody>
        </p:sp>
      </p:grpSp>
      <p:grpSp>
        <p:nvGrpSpPr>
          <p:cNvPr id="5" name="Group 147"/>
          <p:cNvGrpSpPr/>
          <p:nvPr/>
        </p:nvGrpSpPr>
        <p:grpSpPr bwMode="auto">
          <a:xfrm>
            <a:off x="1763713" y="2997200"/>
            <a:ext cx="5378450" cy="1152525"/>
            <a:chOff x="1020" y="1797"/>
            <a:chExt cx="3388" cy="726"/>
          </a:xfrm>
        </p:grpSpPr>
        <p:grpSp>
          <p:nvGrpSpPr>
            <p:cNvPr id="6170" name="Group 37"/>
            <p:cNvGrpSpPr/>
            <p:nvPr/>
          </p:nvGrpSpPr>
          <p:grpSpPr bwMode="auto">
            <a:xfrm>
              <a:off x="1020" y="1933"/>
              <a:ext cx="618" cy="498"/>
              <a:chOff x="567" y="3113"/>
              <a:chExt cx="618" cy="498"/>
            </a:xfrm>
          </p:grpSpPr>
          <p:grpSp>
            <p:nvGrpSpPr>
              <p:cNvPr id="6228" name="Group 38"/>
              <p:cNvGrpSpPr/>
              <p:nvPr/>
            </p:nvGrpSpPr>
            <p:grpSpPr bwMode="auto">
              <a:xfrm rot="2071956">
                <a:off x="748" y="3249"/>
                <a:ext cx="227" cy="136"/>
                <a:chOff x="703" y="2614"/>
                <a:chExt cx="425" cy="257"/>
              </a:xfrm>
            </p:grpSpPr>
            <p:pic>
              <p:nvPicPr>
                <p:cNvPr id="6257" name="Picture 39" descr="氢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703" y="2614"/>
                  <a:ext cx="272" cy="2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258" name="Picture 40" descr="氢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856" y="2614"/>
                  <a:ext cx="272" cy="2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229" name="Group 41"/>
              <p:cNvGrpSpPr/>
              <p:nvPr/>
            </p:nvGrpSpPr>
            <p:grpSpPr bwMode="auto">
              <a:xfrm>
                <a:off x="567" y="3113"/>
                <a:ext cx="618" cy="498"/>
                <a:chOff x="915" y="2600"/>
                <a:chExt cx="618" cy="498"/>
              </a:xfrm>
            </p:grpSpPr>
            <p:grpSp>
              <p:nvGrpSpPr>
                <p:cNvPr id="6230" name="Group 42"/>
                <p:cNvGrpSpPr/>
                <p:nvPr/>
              </p:nvGrpSpPr>
              <p:grpSpPr bwMode="auto">
                <a:xfrm>
                  <a:off x="1051" y="2600"/>
                  <a:ext cx="227" cy="136"/>
                  <a:chOff x="703" y="2614"/>
                  <a:chExt cx="425" cy="257"/>
                </a:xfrm>
              </p:grpSpPr>
              <p:pic>
                <p:nvPicPr>
                  <p:cNvPr id="6255" name="Picture 43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703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256" name="Picture 44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856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6231" name="Group 45"/>
                <p:cNvGrpSpPr/>
                <p:nvPr/>
              </p:nvGrpSpPr>
              <p:grpSpPr bwMode="auto">
                <a:xfrm>
                  <a:off x="1223" y="2645"/>
                  <a:ext cx="227" cy="136"/>
                  <a:chOff x="703" y="2614"/>
                  <a:chExt cx="425" cy="257"/>
                </a:xfrm>
              </p:grpSpPr>
              <p:pic>
                <p:nvPicPr>
                  <p:cNvPr id="6253" name="Picture 46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703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254" name="Picture 47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856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6232" name="Group 48"/>
                <p:cNvGrpSpPr/>
                <p:nvPr/>
              </p:nvGrpSpPr>
              <p:grpSpPr bwMode="auto">
                <a:xfrm>
                  <a:off x="915" y="2690"/>
                  <a:ext cx="227" cy="136"/>
                  <a:chOff x="703" y="2614"/>
                  <a:chExt cx="425" cy="257"/>
                </a:xfrm>
              </p:grpSpPr>
              <p:pic>
                <p:nvPicPr>
                  <p:cNvPr id="6251" name="Picture 49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703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252" name="Picture 50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856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6233" name="Group 51"/>
                <p:cNvGrpSpPr/>
                <p:nvPr/>
              </p:nvGrpSpPr>
              <p:grpSpPr bwMode="auto">
                <a:xfrm>
                  <a:off x="915" y="2826"/>
                  <a:ext cx="227" cy="136"/>
                  <a:chOff x="703" y="2614"/>
                  <a:chExt cx="425" cy="257"/>
                </a:xfrm>
              </p:grpSpPr>
              <p:pic>
                <p:nvPicPr>
                  <p:cNvPr id="6249" name="Picture 52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703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250" name="Picture 53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856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6234" name="Group 54"/>
                <p:cNvGrpSpPr/>
                <p:nvPr/>
              </p:nvGrpSpPr>
              <p:grpSpPr bwMode="auto">
                <a:xfrm>
                  <a:off x="1111" y="2886"/>
                  <a:ext cx="227" cy="136"/>
                  <a:chOff x="703" y="2614"/>
                  <a:chExt cx="425" cy="257"/>
                </a:xfrm>
              </p:grpSpPr>
              <p:pic>
                <p:nvPicPr>
                  <p:cNvPr id="6247" name="Picture 55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703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248" name="Picture 56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856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6235" name="Group 57"/>
                <p:cNvGrpSpPr/>
                <p:nvPr/>
              </p:nvGrpSpPr>
              <p:grpSpPr bwMode="auto">
                <a:xfrm>
                  <a:off x="1306" y="2750"/>
                  <a:ext cx="227" cy="136"/>
                  <a:chOff x="703" y="2614"/>
                  <a:chExt cx="425" cy="257"/>
                </a:xfrm>
              </p:grpSpPr>
              <p:pic>
                <p:nvPicPr>
                  <p:cNvPr id="6245" name="Picture 58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703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246" name="Picture 59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856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6236" name="Group 60"/>
                <p:cNvGrpSpPr/>
                <p:nvPr/>
              </p:nvGrpSpPr>
              <p:grpSpPr bwMode="auto">
                <a:xfrm>
                  <a:off x="961" y="2962"/>
                  <a:ext cx="227" cy="136"/>
                  <a:chOff x="703" y="2614"/>
                  <a:chExt cx="425" cy="257"/>
                </a:xfrm>
              </p:grpSpPr>
              <p:pic>
                <p:nvPicPr>
                  <p:cNvPr id="6243" name="Picture 61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703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244" name="Picture 62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856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6237" name="Group 63"/>
                <p:cNvGrpSpPr/>
                <p:nvPr/>
              </p:nvGrpSpPr>
              <p:grpSpPr bwMode="auto">
                <a:xfrm rot="552505">
                  <a:off x="1306" y="2872"/>
                  <a:ext cx="227" cy="136"/>
                  <a:chOff x="703" y="2614"/>
                  <a:chExt cx="425" cy="257"/>
                </a:xfrm>
              </p:grpSpPr>
              <p:pic>
                <p:nvPicPr>
                  <p:cNvPr id="6241" name="Picture 64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703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242" name="Picture 65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856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6238" name="Group 66"/>
                <p:cNvGrpSpPr/>
                <p:nvPr/>
              </p:nvGrpSpPr>
              <p:grpSpPr bwMode="auto">
                <a:xfrm>
                  <a:off x="1187" y="2962"/>
                  <a:ext cx="227" cy="136"/>
                  <a:chOff x="703" y="2614"/>
                  <a:chExt cx="425" cy="257"/>
                </a:xfrm>
              </p:grpSpPr>
              <p:pic>
                <p:nvPicPr>
                  <p:cNvPr id="6239" name="Picture 67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703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240" name="Picture 68" descr="氢原子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856" y="2614"/>
                    <a:ext cx="272" cy="2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</p:grpSp>
        <p:grpSp>
          <p:nvGrpSpPr>
            <p:cNvPr id="6171" name="Group 145"/>
            <p:cNvGrpSpPr/>
            <p:nvPr/>
          </p:nvGrpSpPr>
          <p:grpSpPr bwMode="auto">
            <a:xfrm>
              <a:off x="2018" y="1979"/>
              <a:ext cx="526" cy="499"/>
              <a:chOff x="2172" y="1888"/>
              <a:chExt cx="526" cy="499"/>
            </a:xfrm>
          </p:grpSpPr>
          <p:grpSp>
            <p:nvGrpSpPr>
              <p:cNvPr id="6213" name="Group 82"/>
              <p:cNvGrpSpPr/>
              <p:nvPr/>
            </p:nvGrpSpPr>
            <p:grpSpPr bwMode="auto">
              <a:xfrm>
                <a:off x="2320" y="1888"/>
                <a:ext cx="272" cy="182"/>
                <a:chOff x="2064" y="2208"/>
                <a:chExt cx="667" cy="480"/>
              </a:xfrm>
            </p:grpSpPr>
            <p:pic>
              <p:nvPicPr>
                <p:cNvPr id="6226" name="Picture 83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064" y="2208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227" name="Picture 84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304" y="2208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214" name="Group 85"/>
              <p:cNvGrpSpPr/>
              <p:nvPr/>
            </p:nvGrpSpPr>
            <p:grpSpPr bwMode="auto">
              <a:xfrm>
                <a:off x="2172" y="1987"/>
                <a:ext cx="272" cy="182"/>
                <a:chOff x="2064" y="2208"/>
                <a:chExt cx="667" cy="480"/>
              </a:xfrm>
            </p:grpSpPr>
            <p:pic>
              <p:nvPicPr>
                <p:cNvPr id="6224" name="Picture 86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064" y="2208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225" name="Picture 87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304" y="2208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215" name="Group 88"/>
              <p:cNvGrpSpPr/>
              <p:nvPr/>
            </p:nvGrpSpPr>
            <p:grpSpPr bwMode="auto">
              <a:xfrm rot="1644455">
                <a:off x="2200" y="2160"/>
                <a:ext cx="272" cy="182"/>
                <a:chOff x="2064" y="2208"/>
                <a:chExt cx="667" cy="480"/>
              </a:xfrm>
            </p:grpSpPr>
            <p:pic>
              <p:nvPicPr>
                <p:cNvPr id="6222" name="Picture 89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064" y="2208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223" name="Picture 90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304" y="2208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216" name="Group 94"/>
              <p:cNvGrpSpPr/>
              <p:nvPr/>
            </p:nvGrpSpPr>
            <p:grpSpPr bwMode="auto">
              <a:xfrm>
                <a:off x="2426" y="2024"/>
                <a:ext cx="272" cy="182"/>
                <a:chOff x="2064" y="2208"/>
                <a:chExt cx="667" cy="480"/>
              </a:xfrm>
            </p:grpSpPr>
            <p:pic>
              <p:nvPicPr>
                <p:cNvPr id="6220" name="Picture 95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064" y="2208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221" name="Picture 96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304" y="2208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217" name="Group 97"/>
              <p:cNvGrpSpPr/>
              <p:nvPr/>
            </p:nvGrpSpPr>
            <p:grpSpPr bwMode="auto">
              <a:xfrm rot="-219792">
                <a:off x="2426" y="2205"/>
                <a:ext cx="272" cy="182"/>
                <a:chOff x="2064" y="2208"/>
                <a:chExt cx="667" cy="480"/>
              </a:xfrm>
            </p:grpSpPr>
            <p:pic>
              <p:nvPicPr>
                <p:cNvPr id="6218" name="Picture 98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064" y="2208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219" name="Picture 99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304" y="2208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6172" name="Group 146"/>
            <p:cNvGrpSpPr/>
            <p:nvPr/>
          </p:nvGrpSpPr>
          <p:grpSpPr bwMode="auto">
            <a:xfrm>
              <a:off x="3470" y="1797"/>
              <a:ext cx="938" cy="726"/>
              <a:chOff x="3470" y="1797"/>
              <a:chExt cx="938" cy="726"/>
            </a:xfrm>
          </p:grpSpPr>
          <p:grpSp>
            <p:nvGrpSpPr>
              <p:cNvPr id="6173" name="Group 101"/>
              <p:cNvGrpSpPr/>
              <p:nvPr/>
            </p:nvGrpSpPr>
            <p:grpSpPr bwMode="auto">
              <a:xfrm>
                <a:off x="3683" y="1797"/>
                <a:ext cx="317" cy="227"/>
                <a:chOff x="3072" y="3264"/>
                <a:chExt cx="666" cy="576"/>
              </a:xfrm>
            </p:grpSpPr>
            <p:pic>
              <p:nvPicPr>
                <p:cNvPr id="6210" name="Picture 102" descr="氢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408" y="3360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211" name="Picture 103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168" y="33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212" name="Picture 104" descr="氢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072" y="32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174" name="Group 105"/>
              <p:cNvGrpSpPr/>
              <p:nvPr/>
            </p:nvGrpSpPr>
            <p:grpSpPr bwMode="auto">
              <a:xfrm>
                <a:off x="3470" y="1842"/>
                <a:ext cx="317" cy="227"/>
                <a:chOff x="3072" y="3264"/>
                <a:chExt cx="666" cy="576"/>
              </a:xfrm>
            </p:grpSpPr>
            <p:pic>
              <p:nvPicPr>
                <p:cNvPr id="6207" name="Picture 106" descr="氢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408" y="3360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208" name="Picture 107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168" y="33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209" name="Picture 108" descr="氢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072" y="32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175" name="Group 109"/>
              <p:cNvGrpSpPr/>
              <p:nvPr/>
            </p:nvGrpSpPr>
            <p:grpSpPr bwMode="auto">
              <a:xfrm>
                <a:off x="3955" y="1797"/>
                <a:ext cx="317" cy="227"/>
                <a:chOff x="3072" y="3264"/>
                <a:chExt cx="666" cy="576"/>
              </a:xfrm>
            </p:grpSpPr>
            <p:pic>
              <p:nvPicPr>
                <p:cNvPr id="6204" name="Picture 110" descr="氢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408" y="3360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205" name="Picture 111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168" y="33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206" name="Picture 112" descr="氢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072" y="32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176" name="Group 113"/>
              <p:cNvGrpSpPr/>
              <p:nvPr/>
            </p:nvGrpSpPr>
            <p:grpSpPr bwMode="auto">
              <a:xfrm>
                <a:off x="3819" y="1978"/>
                <a:ext cx="317" cy="227"/>
                <a:chOff x="3072" y="3264"/>
                <a:chExt cx="666" cy="576"/>
              </a:xfrm>
            </p:grpSpPr>
            <p:pic>
              <p:nvPicPr>
                <p:cNvPr id="6201" name="Picture 114" descr="氢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408" y="3360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202" name="Picture 115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168" y="33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203" name="Picture 116" descr="氢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072" y="32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177" name="Group 117"/>
              <p:cNvGrpSpPr/>
              <p:nvPr/>
            </p:nvGrpSpPr>
            <p:grpSpPr bwMode="auto">
              <a:xfrm>
                <a:off x="3774" y="2160"/>
                <a:ext cx="317" cy="227"/>
                <a:chOff x="3072" y="3264"/>
                <a:chExt cx="666" cy="576"/>
              </a:xfrm>
            </p:grpSpPr>
            <p:pic>
              <p:nvPicPr>
                <p:cNvPr id="6198" name="Picture 118" descr="氢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408" y="3360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199" name="Picture 119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168" y="33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200" name="Picture 120" descr="氢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072" y="32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178" name="Group 121"/>
              <p:cNvGrpSpPr/>
              <p:nvPr/>
            </p:nvGrpSpPr>
            <p:grpSpPr bwMode="auto">
              <a:xfrm>
                <a:off x="3470" y="2024"/>
                <a:ext cx="317" cy="227"/>
                <a:chOff x="3072" y="3264"/>
                <a:chExt cx="666" cy="576"/>
              </a:xfrm>
            </p:grpSpPr>
            <p:pic>
              <p:nvPicPr>
                <p:cNvPr id="6195" name="Picture 122" descr="氢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408" y="3360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196" name="Picture 123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168" y="33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197" name="Picture 124" descr="氢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072" y="32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179" name="Group 129"/>
              <p:cNvGrpSpPr/>
              <p:nvPr/>
            </p:nvGrpSpPr>
            <p:grpSpPr bwMode="auto">
              <a:xfrm>
                <a:off x="4091" y="1978"/>
                <a:ext cx="317" cy="227"/>
                <a:chOff x="3072" y="3264"/>
                <a:chExt cx="666" cy="576"/>
              </a:xfrm>
            </p:grpSpPr>
            <p:pic>
              <p:nvPicPr>
                <p:cNvPr id="6192" name="Picture 130" descr="氢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408" y="3360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193" name="Picture 131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168" y="33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194" name="Picture 132" descr="氢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072" y="32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180" name="Group 133"/>
              <p:cNvGrpSpPr/>
              <p:nvPr/>
            </p:nvGrpSpPr>
            <p:grpSpPr bwMode="auto">
              <a:xfrm>
                <a:off x="4059" y="2160"/>
                <a:ext cx="317" cy="227"/>
                <a:chOff x="3072" y="3264"/>
                <a:chExt cx="666" cy="576"/>
              </a:xfrm>
            </p:grpSpPr>
            <p:pic>
              <p:nvPicPr>
                <p:cNvPr id="6189" name="Picture 134" descr="氢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408" y="3360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190" name="Picture 135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168" y="33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191" name="Picture 136" descr="氢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072" y="32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181" name="Group 137"/>
              <p:cNvGrpSpPr/>
              <p:nvPr/>
            </p:nvGrpSpPr>
            <p:grpSpPr bwMode="auto">
              <a:xfrm>
                <a:off x="3516" y="2205"/>
                <a:ext cx="317" cy="227"/>
                <a:chOff x="3072" y="3264"/>
                <a:chExt cx="666" cy="576"/>
              </a:xfrm>
            </p:grpSpPr>
            <p:pic>
              <p:nvPicPr>
                <p:cNvPr id="6186" name="Picture 138" descr="氢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408" y="3360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187" name="Picture 139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168" y="33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188" name="Picture 140" descr="氢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072" y="32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182" name="Group 141"/>
              <p:cNvGrpSpPr/>
              <p:nvPr/>
            </p:nvGrpSpPr>
            <p:grpSpPr bwMode="auto">
              <a:xfrm>
                <a:off x="3833" y="2296"/>
                <a:ext cx="317" cy="227"/>
                <a:chOff x="3072" y="3264"/>
                <a:chExt cx="666" cy="576"/>
              </a:xfrm>
            </p:grpSpPr>
            <p:pic>
              <p:nvPicPr>
                <p:cNvPr id="6183" name="Picture 142" descr="氢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408" y="3360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184" name="Picture 143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168" y="33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185" name="Picture 144" descr="氢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072" y="32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71686" name="Group 165"/>
          <p:cNvGrpSpPr/>
          <p:nvPr/>
        </p:nvGrpSpPr>
        <p:grpSpPr bwMode="auto">
          <a:xfrm>
            <a:off x="1835150" y="2349500"/>
            <a:ext cx="4824413" cy="647700"/>
            <a:chOff x="1247" y="1570"/>
            <a:chExt cx="3039" cy="408"/>
          </a:xfrm>
        </p:grpSpPr>
        <p:grpSp>
          <p:nvGrpSpPr>
            <p:cNvPr id="6153" name="Group 148"/>
            <p:cNvGrpSpPr/>
            <p:nvPr/>
          </p:nvGrpSpPr>
          <p:grpSpPr bwMode="auto">
            <a:xfrm rot="2071956">
              <a:off x="1247" y="1660"/>
              <a:ext cx="227" cy="136"/>
              <a:chOff x="703" y="2614"/>
              <a:chExt cx="425" cy="257"/>
            </a:xfrm>
          </p:grpSpPr>
          <p:pic>
            <p:nvPicPr>
              <p:cNvPr id="6168" name="Picture 149" descr="氢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03" y="2614"/>
                <a:ext cx="272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69" name="Picture 150" descr="氢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856" y="2614"/>
                <a:ext cx="272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154" name="Group 151"/>
            <p:cNvGrpSpPr/>
            <p:nvPr/>
          </p:nvGrpSpPr>
          <p:grpSpPr bwMode="auto">
            <a:xfrm rot="2071956">
              <a:off x="1338" y="1842"/>
              <a:ext cx="227" cy="136"/>
              <a:chOff x="703" y="2614"/>
              <a:chExt cx="425" cy="257"/>
            </a:xfrm>
          </p:grpSpPr>
          <p:pic>
            <p:nvPicPr>
              <p:cNvPr id="6166" name="Picture 152" descr="氢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03" y="2614"/>
                <a:ext cx="272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67" name="Picture 153" descr="氢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856" y="2614"/>
                <a:ext cx="272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155" name="Group 154"/>
            <p:cNvGrpSpPr/>
            <p:nvPr/>
          </p:nvGrpSpPr>
          <p:grpSpPr bwMode="auto">
            <a:xfrm>
              <a:off x="2200" y="1660"/>
              <a:ext cx="318" cy="182"/>
              <a:chOff x="2064" y="2208"/>
              <a:chExt cx="667" cy="480"/>
            </a:xfrm>
          </p:grpSpPr>
          <p:pic>
            <p:nvPicPr>
              <p:cNvPr id="6164" name="Picture 155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064" y="2208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65" name="Picture 156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4" y="2208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156" name="Group 157"/>
            <p:cNvGrpSpPr/>
            <p:nvPr/>
          </p:nvGrpSpPr>
          <p:grpSpPr bwMode="auto">
            <a:xfrm>
              <a:off x="3787" y="1570"/>
              <a:ext cx="317" cy="227"/>
              <a:chOff x="3072" y="3264"/>
              <a:chExt cx="666" cy="576"/>
            </a:xfrm>
          </p:grpSpPr>
          <p:pic>
            <p:nvPicPr>
              <p:cNvPr id="6161" name="Picture 158" descr="氢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408" y="3360"/>
                <a:ext cx="33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62" name="Picture 159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68" y="3360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63" name="Picture 160" descr="氢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072" y="3264"/>
                <a:ext cx="33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157" name="Group 161"/>
            <p:cNvGrpSpPr/>
            <p:nvPr/>
          </p:nvGrpSpPr>
          <p:grpSpPr bwMode="auto">
            <a:xfrm>
              <a:off x="3969" y="1744"/>
              <a:ext cx="317" cy="227"/>
              <a:chOff x="3072" y="3264"/>
              <a:chExt cx="666" cy="576"/>
            </a:xfrm>
          </p:grpSpPr>
          <p:pic>
            <p:nvPicPr>
              <p:cNvPr id="6158" name="Picture 162" descr="氢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408" y="3360"/>
                <a:ext cx="33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59" name="Picture 163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68" y="3360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60" name="Picture 164" descr="氢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072" y="3264"/>
                <a:ext cx="33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0" y="5253038"/>
            <a:ext cx="9144000" cy="16049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125" name="TextBox 124"/>
          <p:cNvSpPr txBox="1"/>
          <p:nvPr/>
        </p:nvSpPr>
        <p:spPr>
          <a:xfrm>
            <a:off x="3072026" y="1498857"/>
            <a:ext cx="35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FF3300"/>
                </a:solidFill>
              </a:rPr>
              <a:t>1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0166" y="1482725"/>
            <a:ext cx="359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F3300"/>
                </a:solidFill>
              </a:rPr>
              <a:t>2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572132" y="1499235"/>
            <a:ext cx="359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F3300"/>
                </a:solidFill>
              </a:rPr>
              <a:t>2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4" grpId="0"/>
      <p:bldP spid="125" grpId="0"/>
      <p:bldP spid="125" grpId="1"/>
      <p:bldP spid="125" grpId="2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0" y="5253038"/>
            <a:ext cx="9144000" cy="16049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981075"/>
            <a:ext cx="8996363" cy="1604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/>
            <a:r>
              <a:rPr lang="en-US" altLang="zh-CN" sz="32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sz="32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管道煤气中含有一氧化碳，试着写出一氧化碳燃烧的化学方程式。</a:t>
            </a:r>
            <a:endParaRPr lang="zh-CN" altLang="en-US" sz="3200" b="1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  <a:sym typeface="Wingdings" panose="05000000000000000000" pitchFamily="2" charset="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250825" y="4365625"/>
            <a:ext cx="5832475" cy="1008063"/>
            <a:chOff x="204" y="2750"/>
            <a:chExt cx="3674" cy="635"/>
          </a:xfrm>
        </p:grpSpPr>
        <p:sp>
          <p:nvSpPr>
            <p:cNvPr id="7202" name="AutoShape 7"/>
            <p:cNvSpPr>
              <a:spLocks noChangeArrowheads="1"/>
            </p:cNvSpPr>
            <p:nvPr/>
          </p:nvSpPr>
          <p:spPr bwMode="auto">
            <a:xfrm>
              <a:off x="204" y="2750"/>
              <a:ext cx="3583" cy="635"/>
            </a:xfrm>
            <a:prstGeom prst="roundRect">
              <a:avLst>
                <a:gd name="adj" fmla="val 16667"/>
              </a:avLst>
            </a:prstGeom>
            <a:solidFill>
              <a:srgbClr val="CCFF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203" name="Group 8"/>
            <p:cNvGrpSpPr/>
            <p:nvPr/>
          </p:nvGrpSpPr>
          <p:grpSpPr bwMode="auto">
            <a:xfrm>
              <a:off x="295" y="2976"/>
              <a:ext cx="3583" cy="365"/>
              <a:chOff x="295" y="3249"/>
              <a:chExt cx="3583" cy="365"/>
            </a:xfrm>
          </p:grpSpPr>
          <p:sp>
            <p:nvSpPr>
              <p:cNvPr id="7205" name="Text Box 9"/>
              <p:cNvSpPr txBox="1">
                <a:spLocks noChangeArrowheads="1"/>
              </p:cNvSpPr>
              <p:nvPr/>
            </p:nvSpPr>
            <p:spPr bwMode="auto">
              <a:xfrm>
                <a:off x="295" y="3249"/>
                <a:ext cx="3583" cy="3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0000"/>
                    </a:solidFill>
                  </a:rPr>
                  <a:t>2CO+ O</a:t>
                </a:r>
                <a:r>
                  <a:rPr lang="en-US" altLang="zh-CN" sz="3200" b="1" baseline="-2500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3200" b="1">
                    <a:solidFill>
                      <a:srgbClr val="FF0000"/>
                    </a:solidFill>
                  </a:rPr>
                  <a:t>            2CO</a:t>
                </a:r>
                <a:r>
                  <a:rPr lang="en-US" altLang="zh-CN" sz="3200" b="1" baseline="-25000">
                    <a:solidFill>
                      <a:srgbClr val="FF0000"/>
                    </a:solidFill>
                  </a:rPr>
                  <a:t>2</a:t>
                </a:r>
                <a:endParaRPr lang="en-US" altLang="zh-CN" sz="3200" b="1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206" name="Group 10"/>
              <p:cNvGrpSpPr/>
              <p:nvPr/>
            </p:nvGrpSpPr>
            <p:grpSpPr bwMode="auto">
              <a:xfrm>
                <a:off x="1610" y="3430"/>
                <a:ext cx="544" cy="42"/>
                <a:chOff x="1610" y="3158"/>
                <a:chExt cx="544" cy="42"/>
              </a:xfrm>
            </p:grpSpPr>
            <p:sp>
              <p:nvSpPr>
                <p:cNvPr id="7207" name="Line 11"/>
                <p:cNvSpPr>
                  <a:spLocks noChangeShapeType="1"/>
                </p:cNvSpPr>
                <p:nvPr/>
              </p:nvSpPr>
              <p:spPr bwMode="auto">
                <a:xfrm>
                  <a:off x="1610" y="3158"/>
                  <a:ext cx="544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8" name="Line 12"/>
                <p:cNvSpPr>
                  <a:spLocks noChangeShapeType="1"/>
                </p:cNvSpPr>
                <p:nvPr/>
              </p:nvSpPr>
              <p:spPr bwMode="auto">
                <a:xfrm>
                  <a:off x="1610" y="3200"/>
                  <a:ext cx="544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204" name="Text Box 13"/>
            <p:cNvSpPr txBox="1">
              <a:spLocks noChangeArrowheads="1"/>
            </p:cNvSpPr>
            <p:nvPr/>
          </p:nvSpPr>
          <p:spPr bwMode="auto">
            <a:xfrm>
              <a:off x="1582" y="2802"/>
              <a:ext cx="680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0000"/>
                  </a:solidFill>
                </a:rPr>
                <a:t>点燃</a:t>
              </a:r>
            </a:p>
          </p:txBody>
        </p:sp>
      </p:grpSp>
      <p:sp>
        <p:nvSpPr>
          <p:cNvPr id="7172" name="WordArt 16"/>
          <p:cNvSpPr>
            <a:spLocks noChangeArrowheads="1" noChangeShapeType="1" noTextEdit="1"/>
          </p:cNvSpPr>
          <p:nvPr/>
        </p:nvSpPr>
        <p:spPr bwMode="auto">
          <a:xfrm rot="311666">
            <a:off x="168497" y="495871"/>
            <a:ext cx="1916413" cy="63025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5400" kern="10" dirty="0">
                <a:ln w="9525">
                  <a:solidFill>
                    <a:srgbClr val="CC99FF"/>
                  </a:solidFill>
                  <a:rou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04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试一试</a:t>
            </a:r>
          </a:p>
        </p:txBody>
      </p:sp>
      <p:grpSp>
        <p:nvGrpSpPr>
          <p:cNvPr id="7173" name="Group 17"/>
          <p:cNvGrpSpPr/>
          <p:nvPr/>
        </p:nvGrpSpPr>
        <p:grpSpPr bwMode="auto">
          <a:xfrm>
            <a:off x="250825" y="1989138"/>
            <a:ext cx="7280275" cy="1879600"/>
            <a:chOff x="240" y="1197"/>
            <a:chExt cx="4586" cy="1184"/>
          </a:xfrm>
        </p:grpSpPr>
        <p:sp>
          <p:nvSpPr>
            <p:cNvPr id="7179" name="Text Box 18"/>
            <p:cNvSpPr txBox="1">
              <a:spLocks noChangeArrowheads="1"/>
            </p:cNvSpPr>
            <p:nvPr/>
          </p:nvSpPr>
          <p:spPr bwMode="auto">
            <a:xfrm>
              <a:off x="1386" y="1390"/>
              <a:ext cx="288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+</a:t>
              </a:r>
            </a:p>
          </p:txBody>
        </p:sp>
        <p:grpSp>
          <p:nvGrpSpPr>
            <p:cNvPr id="7180" name="Group 19"/>
            <p:cNvGrpSpPr/>
            <p:nvPr/>
          </p:nvGrpSpPr>
          <p:grpSpPr bwMode="auto">
            <a:xfrm>
              <a:off x="3394" y="1197"/>
              <a:ext cx="864" cy="432"/>
              <a:chOff x="3140" y="2064"/>
              <a:chExt cx="1031" cy="528"/>
            </a:xfrm>
          </p:grpSpPr>
          <p:pic>
            <p:nvPicPr>
              <p:cNvPr id="7199" name="Picture 20" descr="碳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408" y="2064"/>
                <a:ext cx="488" cy="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00" name="Picture 21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40" y="2112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01" name="Picture 22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44" y="2112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181" name="Line 23"/>
            <p:cNvSpPr>
              <a:spLocks noChangeShapeType="1"/>
            </p:cNvSpPr>
            <p:nvPr/>
          </p:nvSpPr>
          <p:spPr bwMode="auto">
            <a:xfrm>
              <a:off x="2722" y="158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Text Box 24"/>
            <p:cNvSpPr txBox="1">
              <a:spLocks noChangeArrowheads="1"/>
            </p:cNvSpPr>
            <p:nvPr/>
          </p:nvSpPr>
          <p:spPr bwMode="auto">
            <a:xfrm>
              <a:off x="240" y="2016"/>
              <a:ext cx="165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0000FF"/>
                  </a:solidFill>
                </a:rPr>
                <a:t>一氧化碳分子</a:t>
              </a:r>
            </a:p>
          </p:txBody>
        </p:sp>
        <p:sp>
          <p:nvSpPr>
            <p:cNvPr id="7183" name="Text Box 25"/>
            <p:cNvSpPr txBox="1">
              <a:spLocks noChangeArrowheads="1"/>
            </p:cNvSpPr>
            <p:nvPr/>
          </p:nvSpPr>
          <p:spPr bwMode="auto">
            <a:xfrm>
              <a:off x="1872" y="2010"/>
              <a:ext cx="887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0000FF"/>
                  </a:solidFill>
                </a:rPr>
                <a:t>氧分子</a:t>
              </a:r>
            </a:p>
          </p:txBody>
        </p:sp>
        <p:sp>
          <p:nvSpPr>
            <p:cNvPr id="7184" name="Text Box 26"/>
            <p:cNvSpPr txBox="1">
              <a:spLocks noChangeArrowheads="1"/>
            </p:cNvSpPr>
            <p:nvPr/>
          </p:nvSpPr>
          <p:spPr bwMode="auto">
            <a:xfrm>
              <a:off x="3168" y="2013"/>
              <a:ext cx="165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0000FF"/>
                  </a:solidFill>
                </a:rPr>
                <a:t>二氧化碳分子</a:t>
              </a:r>
            </a:p>
          </p:txBody>
        </p:sp>
        <p:grpSp>
          <p:nvGrpSpPr>
            <p:cNvPr id="7185" name="Group 27"/>
            <p:cNvGrpSpPr/>
            <p:nvPr/>
          </p:nvGrpSpPr>
          <p:grpSpPr bwMode="auto">
            <a:xfrm>
              <a:off x="1975" y="1438"/>
              <a:ext cx="576" cy="432"/>
              <a:chOff x="2064" y="2208"/>
              <a:chExt cx="667" cy="480"/>
            </a:xfrm>
          </p:grpSpPr>
          <p:pic>
            <p:nvPicPr>
              <p:cNvPr id="7197" name="Picture 28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064" y="2208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8" name="Picture 29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4" y="2208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186" name="Group 30"/>
            <p:cNvGrpSpPr/>
            <p:nvPr/>
          </p:nvGrpSpPr>
          <p:grpSpPr bwMode="auto">
            <a:xfrm>
              <a:off x="474" y="1294"/>
              <a:ext cx="672" cy="816"/>
              <a:chOff x="192" y="1296"/>
              <a:chExt cx="672" cy="816"/>
            </a:xfrm>
          </p:grpSpPr>
          <p:grpSp>
            <p:nvGrpSpPr>
              <p:cNvPr id="7191" name="Group 31"/>
              <p:cNvGrpSpPr/>
              <p:nvPr/>
            </p:nvGrpSpPr>
            <p:grpSpPr bwMode="auto">
              <a:xfrm>
                <a:off x="192" y="1296"/>
                <a:ext cx="672" cy="480"/>
                <a:chOff x="192" y="1378"/>
                <a:chExt cx="725" cy="506"/>
              </a:xfrm>
            </p:grpSpPr>
            <p:pic>
              <p:nvPicPr>
                <p:cNvPr id="7195" name="Picture 32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80" y="1392"/>
                  <a:ext cx="437" cy="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7196" name="Picture 33" descr="碳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192" y="1378"/>
                  <a:ext cx="457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192" name="Group 34"/>
              <p:cNvGrpSpPr/>
              <p:nvPr/>
            </p:nvGrpSpPr>
            <p:grpSpPr bwMode="auto">
              <a:xfrm>
                <a:off x="192" y="1632"/>
                <a:ext cx="672" cy="480"/>
                <a:chOff x="192" y="1378"/>
                <a:chExt cx="725" cy="506"/>
              </a:xfrm>
            </p:grpSpPr>
            <p:pic>
              <p:nvPicPr>
                <p:cNvPr id="7193" name="Picture 35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80" y="1392"/>
                  <a:ext cx="437" cy="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7194" name="Picture 36" descr="碳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192" y="1378"/>
                  <a:ext cx="457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7187" name="Group 37"/>
            <p:cNvGrpSpPr/>
            <p:nvPr/>
          </p:nvGrpSpPr>
          <p:grpSpPr bwMode="auto">
            <a:xfrm>
              <a:off x="3408" y="1533"/>
              <a:ext cx="864" cy="432"/>
              <a:chOff x="3140" y="2064"/>
              <a:chExt cx="1031" cy="528"/>
            </a:xfrm>
          </p:grpSpPr>
          <p:pic>
            <p:nvPicPr>
              <p:cNvPr id="7188" name="Picture 38" descr="碳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408" y="2064"/>
                <a:ext cx="488" cy="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89" name="Picture 39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40" y="2112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0" name="Picture 40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44" y="2112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7174" name="Group 48"/>
          <p:cNvGrpSpPr/>
          <p:nvPr/>
        </p:nvGrpSpPr>
        <p:grpSpPr bwMode="auto">
          <a:xfrm>
            <a:off x="7019925" y="4149725"/>
            <a:ext cx="1931988" cy="1074738"/>
            <a:chOff x="4422" y="2890"/>
            <a:chExt cx="1217" cy="677"/>
          </a:xfrm>
        </p:grpSpPr>
        <p:sp>
          <p:nvSpPr>
            <p:cNvPr id="7175" name="Text Box 42"/>
            <p:cNvSpPr txBox="1">
              <a:spLocks noChangeArrowheads="1"/>
            </p:cNvSpPr>
            <p:nvPr/>
          </p:nvSpPr>
          <p:spPr bwMode="auto">
            <a:xfrm>
              <a:off x="4775" y="2890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anose="02010609060101010101" pitchFamily="49" charset="-122"/>
                </a:rPr>
                <a:t>氧原子</a:t>
              </a:r>
            </a:p>
          </p:txBody>
        </p:sp>
        <p:sp>
          <p:nvSpPr>
            <p:cNvPr id="7176" name="Text Box 43"/>
            <p:cNvSpPr txBox="1">
              <a:spLocks noChangeArrowheads="1"/>
            </p:cNvSpPr>
            <p:nvPr/>
          </p:nvSpPr>
          <p:spPr bwMode="auto">
            <a:xfrm>
              <a:off x="4785" y="3253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anose="02010609060101010101" pitchFamily="49" charset="-122"/>
                </a:rPr>
                <a:t>碳原子</a:t>
              </a:r>
            </a:p>
          </p:txBody>
        </p:sp>
        <p:pic>
          <p:nvPicPr>
            <p:cNvPr id="7177" name="Picture 45" descr="碳原子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22" y="3249"/>
              <a:ext cx="315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8" name="Picture 46" descr="氧原子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22" y="2890"/>
              <a:ext cx="32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2" name="矩形 41"/>
          <p:cNvSpPr/>
          <p:nvPr/>
        </p:nvSpPr>
        <p:spPr>
          <a:xfrm>
            <a:off x="157244" y="0"/>
            <a:ext cx="89867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化学方程式：用化学式表示化学反应的式子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0" y="5253038"/>
            <a:ext cx="9144000" cy="16049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847716"/>
            <a:ext cx="8996363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/>
            <a:r>
              <a:rPr lang="en-US" altLang="zh-CN" sz="32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sz="32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天然气的主要成分是甲烷（</a:t>
            </a:r>
            <a:r>
              <a:rPr lang="en-US" altLang="zh-CN" sz="32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CH</a:t>
            </a:r>
            <a:r>
              <a:rPr lang="en-US" altLang="zh-CN" sz="3200" b="1" baseline="-25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32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），它能燃烧。试着写出甲烷燃烧的化学方程式。</a:t>
            </a:r>
            <a:endParaRPr lang="zh-CN" altLang="en-US" sz="3200" b="1" dirty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  <a:sym typeface="Wingdings" panose="05000000000000000000" pitchFamily="2" charset="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50825" y="4278325"/>
            <a:ext cx="5832475" cy="1008063"/>
            <a:chOff x="204" y="2750"/>
            <a:chExt cx="3674" cy="635"/>
          </a:xfrm>
        </p:grpSpPr>
        <p:sp>
          <p:nvSpPr>
            <p:cNvPr id="8239" name="AutoShape 6"/>
            <p:cNvSpPr>
              <a:spLocks noChangeArrowheads="1"/>
            </p:cNvSpPr>
            <p:nvPr/>
          </p:nvSpPr>
          <p:spPr bwMode="auto">
            <a:xfrm>
              <a:off x="204" y="2750"/>
              <a:ext cx="3583" cy="635"/>
            </a:xfrm>
            <a:prstGeom prst="roundRect">
              <a:avLst>
                <a:gd name="adj" fmla="val 16667"/>
              </a:avLst>
            </a:prstGeom>
            <a:solidFill>
              <a:srgbClr val="CCFF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40" name="Group 7"/>
            <p:cNvGrpSpPr/>
            <p:nvPr/>
          </p:nvGrpSpPr>
          <p:grpSpPr bwMode="auto">
            <a:xfrm>
              <a:off x="295" y="2976"/>
              <a:ext cx="3583" cy="365"/>
              <a:chOff x="295" y="3249"/>
              <a:chExt cx="3583" cy="365"/>
            </a:xfrm>
          </p:grpSpPr>
          <p:sp>
            <p:nvSpPr>
              <p:cNvPr id="8242" name="Text Box 8"/>
              <p:cNvSpPr txBox="1">
                <a:spLocks noChangeArrowheads="1"/>
              </p:cNvSpPr>
              <p:nvPr/>
            </p:nvSpPr>
            <p:spPr bwMode="auto">
              <a:xfrm>
                <a:off x="295" y="3249"/>
                <a:ext cx="3583" cy="3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0000"/>
                    </a:solidFill>
                  </a:rPr>
                  <a:t>CH</a:t>
                </a:r>
                <a:r>
                  <a:rPr lang="en-US" altLang="zh-CN" sz="3200" b="1" baseline="-25000">
                    <a:solidFill>
                      <a:srgbClr val="FF0000"/>
                    </a:solidFill>
                  </a:rPr>
                  <a:t>4</a:t>
                </a:r>
                <a:r>
                  <a:rPr lang="en-US" altLang="zh-CN" sz="3200" b="1">
                    <a:solidFill>
                      <a:srgbClr val="FF0000"/>
                    </a:solidFill>
                  </a:rPr>
                  <a:t> + 2O</a:t>
                </a:r>
                <a:r>
                  <a:rPr lang="en-US" altLang="zh-CN" sz="3200" b="1" baseline="-2500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3200" b="1">
                    <a:solidFill>
                      <a:srgbClr val="FF0000"/>
                    </a:solidFill>
                  </a:rPr>
                  <a:t>         CO</a:t>
                </a:r>
                <a:r>
                  <a:rPr lang="en-US" altLang="zh-CN" sz="3200" b="1" baseline="-2500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3200" b="1">
                    <a:solidFill>
                      <a:srgbClr val="FF0000"/>
                    </a:solidFill>
                  </a:rPr>
                  <a:t> + 2H</a:t>
                </a:r>
                <a:r>
                  <a:rPr lang="en-US" altLang="zh-CN" sz="3200" b="1" baseline="-2500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3200" b="1">
                    <a:solidFill>
                      <a:srgbClr val="FF0000"/>
                    </a:solidFill>
                  </a:rPr>
                  <a:t>O</a:t>
                </a:r>
              </a:p>
            </p:txBody>
          </p:sp>
          <p:grpSp>
            <p:nvGrpSpPr>
              <p:cNvPr id="8243" name="Group 9"/>
              <p:cNvGrpSpPr/>
              <p:nvPr/>
            </p:nvGrpSpPr>
            <p:grpSpPr bwMode="auto">
              <a:xfrm>
                <a:off x="1610" y="3430"/>
                <a:ext cx="544" cy="42"/>
                <a:chOff x="1610" y="3158"/>
                <a:chExt cx="544" cy="42"/>
              </a:xfrm>
            </p:grpSpPr>
            <p:sp>
              <p:nvSpPr>
                <p:cNvPr id="8244" name="Line 10"/>
                <p:cNvSpPr>
                  <a:spLocks noChangeShapeType="1"/>
                </p:cNvSpPr>
                <p:nvPr/>
              </p:nvSpPr>
              <p:spPr bwMode="auto">
                <a:xfrm>
                  <a:off x="1610" y="3158"/>
                  <a:ext cx="544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5" name="Line 11"/>
                <p:cNvSpPr>
                  <a:spLocks noChangeShapeType="1"/>
                </p:cNvSpPr>
                <p:nvPr/>
              </p:nvSpPr>
              <p:spPr bwMode="auto">
                <a:xfrm>
                  <a:off x="1610" y="3200"/>
                  <a:ext cx="544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241" name="Text Box 12"/>
            <p:cNvSpPr txBox="1">
              <a:spLocks noChangeArrowheads="1"/>
            </p:cNvSpPr>
            <p:nvPr/>
          </p:nvSpPr>
          <p:spPr bwMode="auto">
            <a:xfrm>
              <a:off x="1582" y="2802"/>
              <a:ext cx="680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0000"/>
                  </a:solidFill>
                </a:rPr>
                <a:t>点燃</a:t>
              </a:r>
            </a:p>
          </p:txBody>
        </p:sp>
      </p:grpSp>
      <p:sp>
        <p:nvSpPr>
          <p:cNvPr id="8196" name="WordArt 13"/>
          <p:cNvSpPr>
            <a:spLocks noChangeArrowheads="1" noChangeShapeType="1" noTextEdit="1"/>
          </p:cNvSpPr>
          <p:nvPr/>
        </p:nvSpPr>
        <p:spPr bwMode="auto">
          <a:xfrm rot="311666">
            <a:off x="100900" y="384999"/>
            <a:ext cx="2227059" cy="75187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5400" kern="10" dirty="0">
                <a:ln w="9525">
                  <a:solidFill>
                    <a:srgbClr val="CC99FF"/>
                  </a:solidFill>
                  <a:rou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04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试一试</a:t>
            </a:r>
          </a:p>
        </p:txBody>
      </p:sp>
      <p:grpSp>
        <p:nvGrpSpPr>
          <p:cNvPr id="8197" name="Group 15"/>
          <p:cNvGrpSpPr/>
          <p:nvPr/>
        </p:nvGrpSpPr>
        <p:grpSpPr bwMode="auto">
          <a:xfrm>
            <a:off x="250825" y="1885953"/>
            <a:ext cx="8229600" cy="1971675"/>
            <a:chOff x="576" y="1148"/>
            <a:chExt cx="5184" cy="1242"/>
          </a:xfrm>
        </p:grpSpPr>
        <p:sp>
          <p:nvSpPr>
            <p:cNvPr id="8205" name="Text Box 16"/>
            <p:cNvSpPr txBox="1">
              <a:spLocks noChangeArrowheads="1"/>
            </p:cNvSpPr>
            <p:nvPr/>
          </p:nvSpPr>
          <p:spPr bwMode="auto">
            <a:xfrm>
              <a:off x="1650" y="1380"/>
              <a:ext cx="288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+</a:t>
              </a:r>
            </a:p>
          </p:txBody>
        </p:sp>
        <p:grpSp>
          <p:nvGrpSpPr>
            <p:cNvPr id="8206" name="Group 17"/>
            <p:cNvGrpSpPr/>
            <p:nvPr/>
          </p:nvGrpSpPr>
          <p:grpSpPr bwMode="auto">
            <a:xfrm>
              <a:off x="3481" y="1361"/>
              <a:ext cx="864" cy="432"/>
              <a:chOff x="3140" y="2064"/>
              <a:chExt cx="1031" cy="528"/>
            </a:xfrm>
          </p:grpSpPr>
          <p:pic>
            <p:nvPicPr>
              <p:cNvPr id="8236" name="Picture 18" descr="碳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408" y="2064"/>
                <a:ext cx="488" cy="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37" name="Picture 19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40" y="2112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38" name="Picture 20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44" y="2112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207" name="Line 21"/>
            <p:cNvSpPr>
              <a:spLocks noChangeShapeType="1"/>
            </p:cNvSpPr>
            <p:nvPr/>
          </p:nvSpPr>
          <p:spPr bwMode="auto">
            <a:xfrm>
              <a:off x="2883" y="1553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Text Box 22"/>
            <p:cNvSpPr txBox="1">
              <a:spLocks noChangeArrowheads="1"/>
            </p:cNvSpPr>
            <p:nvPr/>
          </p:nvSpPr>
          <p:spPr bwMode="auto">
            <a:xfrm>
              <a:off x="4489" y="1292"/>
              <a:ext cx="288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+</a:t>
              </a:r>
            </a:p>
          </p:txBody>
        </p:sp>
        <p:grpSp>
          <p:nvGrpSpPr>
            <p:cNvPr id="8209" name="Group 23"/>
            <p:cNvGrpSpPr/>
            <p:nvPr/>
          </p:nvGrpSpPr>
          <p:grpSpPr bwMode="auto">
            <a:xfrm>
              <a:off x="4992" y="1148"/>
              <a:ext cx="576" cy="836"/>
              <a:chOff x="4848" y="1152"/>
              <a:chExt cx="576" cy="836"/>
            </a:xfrm>
          </p:grpSpPr>
          <p:grpSp>
            <p:nvGrpSpPr>
              <p:cNvPr id="8228" name="Group 24"/>
              <p:cNvGrpSpPr/>
              <p:nvPr/>
            </p:nvGrpSpPr>
            <p:grpSpPr bwMode="auto">
              <a:xfrm>
                <a:off x="4848" y="1508"/>
                <a:ext cx="528" cy="480"/>
                <a:chOff x="3072" y="3264"/>
                <a:chExt cx="666" cy="576"/>
              </a:xfrm>
            </p:grpSpPr>
            <p:pic>
              <p:nvPicPr>
                <p:cNvPr id="8233" name="Picture 25" descr="氢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408" y="3360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234" name="Picture 26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168" y="33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235" name="Picture 27" descr="氢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72" y="32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229" name="Group 28"/>
              <p:cNvGrpSpPr/>
              <p:nvPr/>
            </p:nvGrpSpPr>
            <p:grpSpPr bwMode="auto">
              <a:xfrm>
                <a:off x="4848" y="1152"/>
                <a:ext cx="576" cy="528"/>
                <a:chOff x="3072" y="3264"/>
                <a:chExt cx="666" cy="576"/>
              </a:xfrm>
            </p:grpSpPr>
            <p:pic>
              <p:nvPicPr>
                <p:cNvPr id="8230" name="Picture 29" descr="氢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408" y="3360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231" name="Picture 30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168" y="33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232" name="Picture 31" descr="氢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72" y="3264"/>
                  <a:ext cx="33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8210" name="Text Box 32"/>
            <p:cNvSpPr txBox="1">
              <a:spLocks noChangeArrowheads="1"/>
            </p:cNvSpPr>
            <p:nvPr/>
          </p:nvSpPr>
          <p:spPr bwMode="auto">
            <a:xfrm>
              <a:off x="576" y="2016"/>
              <a:ext cx="11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0000FF"/>
                  </a:solidFill>
                </a:rPr>
                <a:t>甲烷分子</a:t>
              </a:r>
            </a:p>
          </p:txBody>
        </p:sp>
        <p:sp>
          <p:nvSpPr>
            <p:cNvPr id="8211" name="Text Box 33"/>
            <p:cNvSpPr txBox="1">
              <a:spLocks noChangeArrowheads="1"/>
            </p:cNvSpPr>
            <p:nvPr/>
          </p:nvSpPr>
          <p:spPr bwMode="auto">
            <a:xfrm>
              <a:off x="2016" y="2016"/>
              <a:ext cx="887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0000FF"/>
                  </a:solidFill>
                </a:rPr>
                <a:t>氧分子</a:t>
              </a:r>
            </a:p>
          </p:txBody>
        </p:sp>
        <p:sp>
          <p:nvSpPr>
            <p:cNvPr id="8212" name="Text Box 34"/>
            <p:cNvSpPr txBox="1">
              <a:spLocks noChangeArrowheads="1"/>
            </p:cNvSpPr>
            <p:nvPr/>
          </p:nvSpPr>
          <p:spPr bwMode="auto">
            <a:xfrm>
              <a:off x="3106" y="2024"/>
              <a:ext cx="165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0000FF"/>
                  </a:solidFill>
                </a:rPr>
                <a:t>二氧化碳分子</a:t>
              </a:r>
            </a:p>
          </p:txBody>
        </p:sp>
        <p:sp>
          <p:nvSpPr>
            <p:cNvPr id="8213" name="Text Box 35"/>
            <p:cNvSpPr txBox="1">
              <a:spLocks noChangeArrowheads="1"/>
            </p:cNvSpPr>
            <p:nvPr/>
          </p:nvSpPr>
          <p:spPr bwMode="auto">
            <a:xfrm>
              <a:off x="4873" y="2025"/>
              <a:ext cx="887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0000FF"/>
                  </a:solidFill>
                </a:rPr>
                <a:t>水分子</a:t>
              </a:r>
            </a:p>
          </p:txBody>
        </p:sp>
        <p:grpSp>
          <p:nvGrpSpPr>
            <p:cNvPr id="8214" name="Group 36"/>
            <p:cNvGrpSpPr/>
            <p:nvPr/>
          </p:nvGrpSpPr>
          <p:grpSpPr bwMode="auto">
            <a:xfrm>
              <a:off x="786" y="1284"/>
              <a:ext cx="672" cy="672"/>
              <a:chOff x="494" y="1056"/>
              <a:chExt cx="768" cy="846"/>
            </a:xfrm>
          </p:grpSpPr>
          <p:pic>
            <p:nvPicPr>
              <p:cNvPr id="8222" name="Picture 37" descr="氢原子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20" y="1584"/>
                <a:ext cx="336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223" name="Group 38"/>
              <p:cNvGrpSpPr/>
              <p:nvPr/>
            </p:nvGrpSpPr>
            <p:grpSpPr bwMode="auto">
              <a:xfrm>
                <a:off x="494" y="1056"/>
                <a:ext cx="768" cy="702"/>
                <a:chOff x="480" y="1248"/>
                <a:chExt cx="768" cy="702"/>
              </a:xfrm>
            </p:grpSpPr>
            <p:pic>
              <p:nvPicPr>
                <p:cNvPr id="8224" name="Picture 39" descr="碳原子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10" y="1392"/>
                  <a:ext cx="523" cy="5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225" name="Picture 40" descr="氢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92" y="1248"/>
                  <a:ext cx="336" cy="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226" name="Picture 41" descr="氢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80" y="1632"/>
                  <a:ext cx="336" cy="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227" name="Picture 42" descr="氢原子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912" y="1632"/>
                  <a:ext cx="336" cy="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8215" name="Group 43"/>
            <p:cNvGrpSpPr/>
            <p:nvPr/>
          </p:nvGrpSpPr>
          <p:grpSpPr bwMode="auto">
            <a:xfrm>
              <a:off x="2130" y="1265"/>
              <a:ext cx="576" cy="720"/>
              <a:chOff x="2208" y="1200"/>
              <a:chExt cx="576" cy="720"/>
            </a:xfrm>
          </p:grpSpPr>
          <p:grpSp>
            <p:nvGrpSpPr>
              <p:cNvPr id="8216" name="Group 44"/>
              <p:cNvGrpSpPr/>
              <p:nvPr/>
            </p:nvGrpSpPr>
            <p:grpSpPr bwMode="auto">
              <a:xfrm>
                <a:off x="2208" y="1200"/>
                <a:ext cx="576" cy="432"/>
                <a:chOff x="2064" y="2208"/>
                <a:chExt cx="667" cy="480"/>
              </a:xfrm>
            </p:grpSpPr>
            <p:pic>
              <p:nvPicPr>
                <p:cNvPr id="8220" name="Picture 45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064" y="2208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221" name="Picture 46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304" y="2208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217" name="Group 47"/>
              <p:cNvGrpSpPr/>
              <p:nvPr/>
            </p:nvGrpSpPr>
            <p:grpSpPr bwMode="auto">
              <a:xfrm>
                <a:off x="2208" y="1488"/>
                <a:ext cx="576" cy="432"/>
                <a:chOff x="2064" y="2208"/>
                <a:chExt cx="667" cy="480"/>
              </a:xfrm>
            </p:grpSpPr>
            <p:pic>
              <p:nvPicPr>
                <p:cNvPr id="8218" name="Picture 48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064" y="2208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219" name="Picture 49" descr="氧原子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304" y="2208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8198" name="Group 50"/>
          <p:cNvGrpSpPr/>
          <p:nvPr/>
        </p:nvGrpSpPr>
        <p:grpSpPr bwMode="auto">
          <a:xfrm>
            <a:off x="7019925" y="4005263"/>
            <a:ext cx="1954213" cy="1651000"/>
            <a:chOff x="4422" y="2527"/>
            <a:chExt cx="1231" cy="1040"/>
          </a:xfrm>
        </p:grpSpPr>
        <p:sp>
          <p:nvSpPr>
            <p:cNvPr id="8199" name="Text Box 51"/>
            <p:cNvSpPr txBox="1">
              <a:spLocks noChangeArrowheads="1"/>
            </p:cNvSpPr>
            <p:nvPr/>
          </p:nvSpPr>
          <p:spPr bwMode="auto">
            <a:xfrm>
              <a:off x="4789" y="2886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anose="02010609060101010101" pitchFamily="49" charset="-122"/>
                </a:rPr>
                <a:t>氧原子</a:t>
              </a:r>
            </a:p>
          </p:txBody>
        </p:sp>
        <p:sp>
          <p:nvSpPr>
            <p:cNvPr id="8200" name="Text Box 52"/>
            <p:cNvSpPr txBox="1">
              <a:spLocks noChangeArrowheads="1"/>
            </p:cNvSpPr>
            <p:nvPr/>
          </p:nvSpPr>
          <p:spPr bwMode="auto">
            <a:xfrm>
              <a:off x="4799" y="3249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anose="02010609060101010101" pitchFamily="49" charset="-122"/>
                </a:rPr>
                <a:t>碳原子</a:t>
              </a:r>
            </a:p>
          </p:txBody>
        </p:sp>
        <p:sp>
          <p:nvSpPr>
            <p:cNvPr id="8201" name="Text Box 53"/>
            <p:cNvSpPr txBox="1">
              <a:spLocks noChangeArrowheads="1"/>
            </p:cNvSpPr>
            <p:nvPr/>
          </p:nvSpPr>
          <p:spPr bwMode="auto">
            <a:xfrm>
              <a:off x="4789" y="2527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anose="02010609060101010101" pitchFamily="49" charset="-122"/>
                </a:rPr>
                <a:t>氢原子</a:t>
              </a:r>
            </a:p>
          </p:txBody>
        </p:sp>
        <p:pic>
          <p:nvPicPr>
            <p:cNvPr id="8202" name="Picture 54" descr="碳原子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22" y="3249"/>
              <a:ext cx="315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3" name="Picture 55" descr="氧原子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22" y="2886"/>
              <a:ext cx="32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4" name="Picture 56" descr="氢原子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26" y="2527"/>
              <a:ext cx="272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5" name="矩形 54"/>
          <p:cNvSpPr/>
          <p:nvPr/>
        </p:nvSpPr>
        <p:spPr>
          <a:xfrm>
            <a:off x="157244" y="0"/>
            <a:ext cx="89867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化学方程式：用化学式表示化学反应的式子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 2"/>
          <p:cNvSpPr txBox="1">
            <a:spLocks noChangeArrowheads="1"/>
          </p:cNvSpPr>
          <p:nvPr/>
        </p:nvSpPr>
        <p:spPr bwMode="auto">
          <a:xfrm>
            <a:off x="0" y="5253038"/>
            <a:ext cx="9144000" cy="16049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23850" y="1004878"/>
            <a:ext cx="8029575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en-US" altLang="zh-CN" sz="3200" b="1" dirty="0">
                <a:solidFill>
                  <a:srgbClr val="3333CC"/>
                </a:solidFill>
              </a:rPr>
              <a:t>3.</a:t>
            </a:r>
            <a:r>
              <a:rPr lang="zh-CN" altLang="en-US" sz="3200" b="1" dirty="0">
                <a:solidFill>
                  <a:srgbClr val="3333CC"/>
                </a:solidFill>
              </a:rPr>
              <a:t>乙烯（</a:t>
            </a:r>
            <a:r>
              <a:rPr lang="en-US" altLang="zh-CN" sz="3200" b="1" dirty="0">
                <a:solidFill>
                  <a:srgbClr val="FF0000"/>
                </a:solidFill>
              </a:rPr>
              <a:t>C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</a:rPr>
              <a:t>H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4</a:t>
            </a:r>
            <a:r>
              <a:rPr lang="zh-CN" altLang="en-US" sz="3200" b="1" dirty="0">
                <a:solidFill>
                  <a:srgbClr val="3333CC"/>
                </a:solidFill>
              </a:rPr>
              <a:t>）也是一种常见燃料，试着写出乙烯燃烧的化学方程式。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57158" y="4500570"/>
            <a:ext cx="6034100" cy="1008062"/>
            <a:chOff x="249" y="2931"/>
            <a:chExt cx="3583" cy="635"/>
          </a:xfrm>
        </p:grpSpPr>
        <p:sp>
          <p:nvSpPr>
            <p:cNvPr id="9268" name="AutoShape 6"/>
            <p:cNvSpPr>
              <a:spLocks noChangeArrowheads="1"/>
            </p:cNvSpPr>
            <p:nvPr/>
          </p:nvSpPr>
          <p:spPr bwMode="auto">
            <a:xfrm>
              <a:off x="249" y="2931"/>
              <a:ext cx="3583" cy="635"/>
            </a:xfrm>
            <a:prstGeom prst="roundRect">
              <a:avLst>
                <a:gd name="adj" fmla="val 16667"/>
              </a:avLst>
            </a:prstGeom>
            <a:solidFill>
              <a:srgbClr val="FF99FF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69" name="Group 7"/>
            <p:cNvGrpSpPr/>
            <p:nvPr/>
          </p:nvGrpSpPr>
          <p:grpSpPr bwMode="auto">
            <a:xfrm>
              <a:off x="340" y="2931"/>
              <a:ext cx="3356" cy="547"/>
              <a:chOff x="340" y="2931"/>
              <a:chExt cx="3356" cy="547"/>
            </a:xfrm>
          </p:grpSpPr>
          <p:sp>
            <p:nvSpPr>
              <p:cNvPr id="9270" name="Rectangle 8"/>
              <p:cNvSpPr>
                <a:spLocks noChangeArrowheads="1"/>
              </p:cNvSpPr>
              <p:nvPr/>
            </p:nvSpPr>
            <p:spPr bwMode="auto">
              <a:xfrm>
                <a:off x="340" y="3113"/>
                <a:ext cx="3356" cy="3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r>
                  <a:rPr lang="en-US" altLang="zh-CN" sz="3200" b="1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3200" b="1" baseline="-2500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3200" b="1">
                    <a:solidFill>
                      <a:srgbClr val="FF0000"/>
                    </a:solidFill>
                  </a:rPr>
                  <a:t>H</a:t>
                </a:r>
                <a:r>
                  <a:rPr lang="en-US" altLang="zh-CN" sz="3200" b="1" baseline="-25000">
                    <a:solidFill>
                      <a:srgbClr val="FF0000"/>
                    </a:solidFill>
                  </a:rPr>
                  <a:t>4</a:t>
                </a:r>
                <a:r>
                  <a:rPr lang="en-US" altLang="zh-CN" sz="3200" b="1">
                    <a:solidFill>
                      <a:srgbClr val="FF0000"/>
                    </a:solidFill>
                  </a:rPr>
                  <a:t>+3O</a:t>
                </a:r>
                <a:r>
                  <a:rPr lang="en-US" altLang="zh-CN" sz="3200" b="1" baseline="-2500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3200" b="1">
                    <a:solidFill>
                      <a:srgbClr val="FF0000"/>
                    </a:solidFill>
                  </a:rPr>
                  <a:t>          2H</a:t>
                </a:r>
                <a:r>
                  <a:rPr lang="en-US" altLang="zh-CN" sz="3200" b="1" baseline="-2500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3200" b="1">
                    <a:solidFill>
                      <a:srgbClr val="FF0000"/>
                    </a:solidFill>
                  </a:rPr>
                  <a:t>O+2CO</a:t>
                </a:r>
                <a:r>
                  <a:rPr lang="en-US" altLang="zh-CN" sz="3200" b="1" baseline="-25000">
                    <a:solidFill>
                      <a:srgbClr val="FF0000"/>
                    </a:solidFill>
                  </a:rPr>
                  <a:t>2</a:t>
                </a:r>
              </a:p>
            </p:txBody>
          </p:sp>
          <p:grpSp>
            <p:nvGrpSpPr>
              <p:cNvPr id="9271" name="Group 9"/>
              <p:cNvGrpSpPr/>
              <p:nvPr/>
            </p:nvGrpSpPr>
            <p:grpSpPr bwMode="auto">
              <a:xfrm>
                <a:off x="1565" y="2931"/>
                <a:ext cx="680" cy="405"/>
                <a:chOff x="4059" y="2840"/>
                <a:chExt cx="680" cy="405"/>
              </a:xfrm>
            </p:grpSpPr>
            <p:grpSp>
              <p:nvGrpSpPr>
                <p:cNvPr id="9272" name="Group 10"/>
                <p:cNvGrpSpPr/>
                <p:nvPr/>
              </p:nvGrpSpPr>
              <p:grpSpPr bwMode="auto">
                <a:xfrm>
                  <a:off x="4105" y="3203"/>
                  <a:ext cx="544" cy="42"/>
                  <a:chOff x="1610" y="3158"/>
                  <a:chExt cx="544" cy="42"/>
                </a:xfrm>
              </p:grpSpPr>
              <p:sp>
                <p:nvSpPr>
                  <p:cNvPr id="9274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610" y="3158"/>
                    <a:ext cx="54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5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610" y="3200"/>
                    <a:ext cx="54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27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059" y="2840"/>
                  <a:ext cx="680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 b="1">
                      <a:solidFill>
                        <a:srgbClr val="FF0000"/>
                      </a:solidFill>
                    </a:rPr>
                    <a:t>点燃</a:t>
                  </a:r>
                </a:p>
              </p:txBody>
            </p:sp>
          </p:grpSp>
        </p:grpSp>
      </p:grpSp>
      <p:sp>
        <p:nvSpPr>
          <p:cNvPr id="9220" name="WordArt 15"/>
          <p:cNvSpPr>
            <a:spLocks noChangeArrowheads="1" noChangeShapeType="1" noTextEdit="1"/>
          </p:cNvSpPr>
          <p:nvPr/>
        </p:nvSpPr>
        <p:spPr bwMode="auto">
          <a:xfrm rot="311666">
            <a:off x="243466" y="451301"/>
            <a:ext cx="2111684" cy="74048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5400" kern="10" dirty="0">
                <a:ln w="9525">
                  <a:solidFill>
                    <a:srgbClr val="CC99FF"/>
                  </a:solidFill>
                  <a:rou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04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试一试</a:t>
            </a:r>
          </a:p>
        </p:txBody>
      </p:sp>
      <p:grpSp>
        <p:nvGrpSpPr>
          <p:cNvPr id="9221" name="Group 16"/>
          <p:cNvGrpSpPr/>
          <p:nvPr/>
        </p:nvGrpSpPr>
        <p:grpSpPr bwMode="auto">
          <a:xfrm>
            <a:off x="395288" y="1989138"/>
            <a:ext cx="7732712" cy="2071687"/>
            <a:chOff x="432" y="2670"/>
            <a:chExt cx="4871" cy="1305"/>
          </a:xfrm>
        </p:grpSpPr>
        <p:grpSp>
          <p:nvGrpSpPr>
            <p:cNvPr id="9229" name="Group 17"/>
            <p:cNvGrpSpPr/>
            <p:nvPr/>
          </p:nvGrpSpPr>
          <p:grpSpPr bwMode="auto">
            <a:xfrm>
              <a:off x="1908" y="2670"/>
              <a:ext cx="576" cy="432"/>
              <a:chOff x="2064" y="2208"/>
              <a:chExt cx="667" cy="480"/>
            </a:xfrm>
          </p:grpSpPr>
          <p:pic>
            <p:nvPicPr>
              <p:cNvPr id="9266" name="Picture 18" descr="氧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064" y="2208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67" name="Picture 19" descr="氧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04" y="2208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230" name="Text Box 20"/>
            <p:cNvSpPr txBox="1">
              <a:spLocks noChangeArrowheads="1"/>
            </p:cNvSpPr>
            <p:nvPr/>
          </p:nvSpPr>
          <p:spPr bwMode="auto">
            <a:xfrm>
              <a:off x="432" y="3648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</a:rPr>
                <a:t>乙烯分子</a:t>
              </a:r>
            </a:p>
          </p:txBody>
        </p:sp>
        <p:sp>
          <p:nvSpPr>
            <p:cNvPr id="9231" name="Text Box 21"/>
            <p:cNvSpPr txBox="1">
              <a:spLocks noChangeArrowheads="1"/>
            </p:cNvSpPr>
            <p:nvPr/>
          </p:nvSpPr>
          <p:spPr bwMode="auto">
            <a:xfrm>
              <a:off x="1776" y="3615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</a:rPr>
                <a:t>氧分子</a:t>
              </a:r>
            </a:p>
          </p:txBody>
        </p:sp>
        <p:sp>
          <p:nvSpPr>
            <p:cNvPr id="9232" name="Text Box 22"/>
            <p:cNvSpPr txBox="1">
              <a:spLocks noChangeArrowheads="1"/>
            </p:cNvSpPr>
            <p:nvPr/>
          </p:nvSpPr>
          <p:spPr bwMode="auto">
            <a:xfrm>
              <a:off x="2880" y="3627"/>
              <a:ext cx="146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</a:rPr>
                <a:t>二氧化碳分子</a:t>
              </a:r>
            </a:p>
          </p:txBody>
        </p:sp>
        <p:sp>
          <p:nvSpPr>
            <p:cNvPr id="9233" name="Text Box 23"/>
            <p:cNvSpPr txBox="1">
              <a:spLocks noChangeArrowheads="1"/>
            </p:cNvSpPr>
            <p:nvPr/>
          </p:nvSpPr>
          <p:spPr bwMode="auto">
            <a:xfrm>
              <a:off x="1572" y="2937"/>
              <a:ext cx="288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+</a:t>
              </a:r>
            </a:p>
          </p:txBody>
        </p:sp>
        <p:grpSp>
          <p:nvGrpSpPr>
            <p:cNvPr id="9234" name="Group 24"/>
            <p:cNvGrpSpPr/>
            <p:nvPr/>
          </p:nvGrpSpPr>
          <p:grpSpPr bwMode="auto">
            <a:xfrm>
              <a:off x="3183" y="2726"/>
              <a:ext cx="864" cy="432"/>
              <a:chOff x="3140" y="2064"/>
              <a:chExt cx="1031" cy="528"/>
            </a:xfrm>
          </p:grpSpPr>
          <p:pic>
            <p:nvPicPr>
              <p:cNvPr id="9263" name="Picture 25" descr="碳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408" y="2064"/>
                <a:ext cx="488" cy="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64" name="Picture 26" descr="氧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40" y="2112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65" name="Picture 27" descr="氧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744" y="2112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235" name="Line 28"/>
            <p:cNvSpPr>
              <a:spLocks noChangeShapeType="1"/>
            </p:cNvSpPr>
            <p:nvPr/>
          </p:nvSpPr>
          <p:spPr bwMode="auto">
            <a:xfrm>
              <a:off x="2559" y="3130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36" name="Group 29"/>
            <p:cNvGrpSpPr/>
            <p:nvPr/>
          </p:nvGrpSpPr>
          <p:grpSpPr bwMode="auto">
            <a:xfrm>
              <a:off x="1908" y="3015"/>
              <a:ext cx="576" cy="432"/>
              <a:chOff x="2064" y="2208"/>
              <a:chExt cx="667" cy="480"/>
            </a:xfrm>
          </p:grpSpPr>
          <p:pic>
            <p:nvPicPr>
              <p:cNvPr id="9261" name="Picture 30" descr="氧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064" y="2208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62" name="Picture 31" descr="氧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04" y="2208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237" name="Group 32"/>
            <p:cNvGrpSpPr/>
            <p:nvPr/>
          </p:nvGrpSpPr>
          <p:grpSpPr bwMode="auto">
            <a:xfrm>
              <a:off x="3183" y="3035"/>
              <a:ext cx="864" cy="432"/>
              <a:chOff x="3140" y="2064"/>
              <a:chExt cx="1031" cy="528"/>
            </a:xfrm>
          </p:grpSpPr>
          <p:pic>
            <p:nvPicPr>
              <p:cNvPr id="9258" name="Picture 33" descr="碳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408" y="2064"/>
                <a:ext cx="488" cy="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59" name="Picture 34" descr="氧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40" y="2112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60" name="Picture 35" descr="氧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744" y="2112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238" name="Group 36"/>
            <p:cNvGrpSpPr/>
            <p:nvPr/>
          </p:nvGrpSpPr>
          <p:grpSpPr bwMode="auto">
            <a:xfrm>
              <a:off x="633" y="2889"/>
              <a:ext cx="905" cy="563"/>
              <a:chOff x="576" y="2858"/>
              <a:chExt cx="905" cy="563"/>
            </a:xfrm>
          </p:grpSpPr>
          <p:pic>
            <p:nvPicPr>
              <p:cNvPr id="9252" name="Picture 37" descr="碳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60" y="2962"/>
                <a:ext cx="424" cy="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53" name="Picture 38" descr="碳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72" y="2962"/>
                <a:ext cx="424" cy="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54" name="Picture 39" descr="氢原子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76" y="3168"/>
                <a:ext cx="294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55" name="Picture 40" descr="氢原子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187" y="3154"/>
                <a:ext cx="294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56" name="Picture 41" descr="氢原子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139" y="2858"/>
                <a:ext cx="294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57" name="Picture 42" descr="氢原子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76" y="2866"/>
                <a:ext cx="294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239" name="Group 43"/>
            <p:cNvGrpSpPr/>
            <p:nvPr/>
          </p:nvGrpSpPr>
          <p:grpSpPr bwMode="auto">
            <a:xfrm>
              <a:off x="1920" y="3274"/>
              <a:ext cx="576" cy="432"/>
              <a:chOff x="2064" y="2208"/>
              <a:chExt cx="667" cy="480"/>
            </a:xfrm>
          </p:grpSpPr>
          <p:pic>
            <p:nvPicPr>
              <p:cNvPr id="9250" name="Picture 44" descr="氧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064" y="2208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51" name="Picture 45" descr="氧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04" y="2208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240" name="Text Box 46"/>
            <p:cNvSpPr txBox="1">
              <a:spLocks noChangeArrowheads="1"/>
            </p:cNvSpPr>
            <p:nvPr/>
          </p:nvSpPr>
          <p:spPr bwMode="auto">
            <a:xfrm>
              <a:off x="4101" y="2891"/>
              <a:ext cx="288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+</a:t>
              </a:r>
            </a:p>
          </p:txBody>
        </p:sp>
        <p:grpSp>
          <p:nvGrpSpPr>
            <p:cNvPr id="9241" name="Group 47"/>
            <p:cNvGrpSpPr/>
            <p:nvPr/>
          </p:nvGrpSpPr>
          <p:grpSpPr bwMode="auto">
            <a:xfrm>
              <a:off x="4581" y="2721"/>
              <a:ext cx="610" cy="515"/>
              <a:chOff x="4628" y="2448"/>
              <a:chExt cx="610" cy="515"/>
            </a:xfrm>
          </p:grpSpPr>
          <p:pic>
            <p:nvPicPr>
              <p:cNvPr id="9247" name="Picture 48" descr="氢原子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944" y="2544"/>
                <a:ext cx="294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48" name="Picture 49" descr="氧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724" y="2496"/>
                <a:ext cx="405" cy="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49" name="Picture 50" descr="氢原子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628" y="2448"/>
                <a:ext cx="294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242" name="Group 51"/>
            <p:cNvGrpSpPr/>
            <p:nvPr/>
          </p:nvGrpSpPr>
          <p:grpSpPr bwMode="auto">
            <a:xfrm>
              <a:off x="4581" y="3099"/>
              <a:ext cx="610" cy="515"/>
              <a:chOff x="4628" y="2448"/>
              <a:chExt cx="610" cy="515"/>
            </a:xfrm>
          </p:grpSpPr>
          <p:pic>
            <p:nvPicPr>
              <p:cNvPr id="9244" name="Picture 52" descr="氢原子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944" y="2544"/>
                <a:ext cx="294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45" name="Picture 53" descr="氧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724" y="2496"/>
                <a:ext cx="405" cy="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46" name="Picture 54" descr="氢原子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628" y="2448"/>
                <a:ext cx="294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243" name="Text Box 55"/>
            <p:cNvSpPr txBox="1">
              <a:spLocks noChangeArrowheads="1"/>
            </p:cNvSpPr>
            <p:nvPr/>
          </p:nvSpPr>
          <p:spPr bwMode="auto">
            <a:xfrm>
              <a:off x="4512" y="3627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</a:rPr>
                <a:t>水分子</a:t>
              </a:r>
            </a:p>
          </p:txBody>
        </p:sp>
      </p:grpSp>
      <p:grpSp>
        <p:nvGrpSpPr>
          <p:cNvPr id="9222" name="Group 58"/>
          <p:cNvGrpSpPr/>
          <p:nvPr/>
        </p:nvGrpSpPr>
        <p:grpSpPr bwMode="auto">
          <a:xfrm>
            <a:off x="7019925" y="4221163"/>
            <a:ext cx="1954213" cy="1651000"/>
            <a:chOff x="4422" y="2527"/>
            <a:chExt cx="1231" cy="1040"/>
          </a:xfrm>
        </p:grpSpPr>
        <p:sp>
          <p:nvSpPr>
            <p:cNvPr id="9223" name="Text Box 59"/>
            <p:cNvSpPr txBox="1">
              <a:spLocks noChangeArrowheads="1"/>
            </p:cNvSpPr>
            <p:nvPr/>
          </p:nvSpPr>
          <p:spPr bwMode="auto">
            <a:xfrm>
              <a:off x="4789" y="2886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anose="02010609060101010101" pitchFamily="49" charset="-122"/>
                </a:rPr>
                <a:t>氧原子</a:t>
              </a:r>
            </a:p>
          </p:txBody>
        </p:sp>
        <p:sp>
          <p:nvSpPr>
            <p:cNvPr id="9224" name="Text Box 60"/>
            <p:cNvSpPr txBox="1">
              <a:spLocks noChangeArrowheads="1"/>
            </p:cNvSpPr>
            <p:nvPr/>
          </p:nvSpPr>
          <p:spPr bwMode="auto">
            <a:xfrm>
              <a:off x="4799" y="3249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anose="02010609060101010101" pitchFamily="49" charset="-122"/>
                </a:rPr>
                <a:t>碳原子</a:t>
              </a:r>
            </a:p>
          </p:txBody>
        </p:sp>
        <p:sp>
          <p:nvSpPr>
            <p:cNvPr id="9225" name="Text Box 61"/>
            <p:cNvSpPr txBox="1">
              <a:spLocks noChangeArrowheads="1"/>
            </p:cNvSpPr>
            <p:nvPr/>
          </p:nvSpPr>
          <p:spPr bwMode="auto">
            <a:xfrm>
              <a:off x="4789" y="2527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anose="02010609060101010101" pitchFamily="49" charset="-122"/>
                </a:rPr>
                <a:t>氢原子</a:t>
              </a:r>
            </a:p>
          </p:txBody>
        </p:sp>
        <p:pic>
          <p:nvPicPr>
            <p:cNvPr id="9226" name="Picture 62" descr="碳原子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22" y="3249"/>
              <a:ext cx="315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7" name="Picture 63" descr="氧原子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22" y="2886"/>
              <a:ext cx="32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8" name="Picture 64" descr="氢原子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26" y="2527"/>
              <a:ext cx="272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1" name="矩形 60"/>
          <p:cNvSpPr/>
          <p:nvPr/>
        </p:nvSpPr>
        <p:spPr>
          <a:xfrm>
            <a:off x="157244" y="0"/>
            <a:ext cx="89867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化学方程式：用化学式表示化学反应的式子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0" y="5253038"/>
            <a:ext cx="9144000" cy="16049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grpSp>
        <p:nvGrpSpPr>
          <p:cNvPr id="10242" name="Group 105"/>
          <p:cNvGrpSpPr/>
          <p:nvPr/>
        </p:nvGrpSpPr>
        <p:grpSpPr bwMode="auto">
          <a:xfrm>
            <a:off x="7019925" y="4005263"/>
            <a:ext cx="1954213" cy="1651000"/>
            <a:chOff x="4422" y="2527"/>
            <a:chExt cx="1231" cy="1040"/>
          </a:xfrm>
        </p:grpSpPr>
        <p:sp>
          <p:nvSpPr>
            <p:cNvPr id="10303" name="Text Box 45"/>
            <p:cNvSpPr txBox="1">
              <a:spLocks noChangeArrowheads="1"/>
            </p:cNvSpPr>
            <p:nvPr/>
          </p:nvSpPr>
          <p:spPr bwMode="auto">
            <a:xfrm>
              <a:off x="4789" y="2886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anose="02010609060101010101" pitchFamily="49" charset="-122"/>
                </a:rPr>
                <a:t>氧原子</a:t>
              </a:r>
            </a:p>
          </p:txBody>
        </p:sp>
        <p:sp>
          <p:nvSpPr>
            <p:cNvPr id="10304" name="Text Box 46"/>
            <p:cNvSpPr txBox="1">
              <a:spLocks noChangeArrowheads="1"/>
            </p:cNvSpPr>
            <p:nvPr/>
          </p:nvSpPr>
          <p:spPr bwMode="auto">
            <a:xfrm>
              <a:off x="4799" y="3249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anose="02010609060101010101" pitchFamily="49" charset="-122"/>
                </a:rPr>
                <a:t>碳原子</a:t>
              </a:r>
            </a:p>
          </p:txBody>
        </p:sp>
        <p:sp>
          <p:nvSpPr>
            <p:cNvPr id="10305" name="Text Box 47"/>
            <p:cNvSpPr txBox="1">
              <a:spLocks noChangeArrowheads="1"/>
            </p:cNvSpPr>
            <p:nvPr/>
          </p:nvSpPr>
          <p:spPr bwMode="auto">
            <a:xfrm>
              <a:off x="4789" y="2527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anose="02010609060101010101" pitchFamily="49" charset="-122"/>
                </a:rPr>
                <a:t>氢原子</a:t>
              </a:r>
            </a:p>
          </p:txBody>
        </p:sp>
        <p:pic>
          <p:nvPicPr>
            <p:cNvPr id="10306" name="Picture 48" descr="碳原子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22" y="3249"/>
              <a:ext cx="315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07" name="Picture 49" descr="氧原子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22" y="2886"/>
              <a:ext cx="32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08" name="Picture 50" descr="氢原子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26" y="2527"/>
              <a:ext cx="272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243" name="Group 2"/>
          <p:cNvGrpSpPr/>
          <p:nvPr/>
        </p:nvGrpSpPr>
        <p:grpSpPr bwMode="auto">
          <a:xfrm>
            <a:off x="622300" y="2133600"/>
            <a:ext cx="1873250" cy="1008063"/>
            <a:chOff x="77" y="1344"/>
            <a:chExt cx="1501" cy="840"/>
          </a:xfrm>
        </p:grpSpPr>
        <p:pic>
          <p:nvPicPr>
            <p:cNvPr id="10293" name="Picture 3" descr="碳原子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4" y="1536"/>
              <a:ext cx="488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294" name="Group 4"/>
            <p:cNvGrpSpPr/>
            <p:nvPr/>
          </p:nvGrpSpPr>
          <p:grpSpPr bwMode="auto">
            <a:xfrm>
              <a:off x="77" y="1344"/>
              <a:ext cx="1501" cy="840"/>
              <a:chOff x="77" y="1344"/>
              <a:chExt cx="1501" cy="840"/>
            </a:xfrm>
          </p:grpSpPr>
          <p:pic>
            <p:nvPicPr>
              <p:cNvPr id="10295" name="Picture 5" descr="碳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88" y="1536"/>
                <a:ext cx="488" cy="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96" name="Picture 6" descr="氢原子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7" y="1584"/>
                <a:ext cx="33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97" name="Picture 7" descr="氢原子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36" y="1872"/>
                <a:ext cx="33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98" name="Picture 8" descr="氢原子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36" y="1344"/>
                <a:ext cx="33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99" name="Picture 9" descr="氢原子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20" y="1872"/>
                <a:ext cx="33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00" name="Picture 10" descr="氢原子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20" y="1344"/>
                <a:ext cx="33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01" name="Picture 11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60" y="1584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02" name="Picture 12" descr="氢原子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48" y="1632"/>
                <a:ext cx="33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0244" name="Text Box 13"/>
          <p:cNvSpPr txBox="1">
            <a:spLocks noChangeArrowheads="1"/>
          </p:cNvSpPr>
          <p:nvPr/>
        </p:nvSpPr>
        <p:spPr bwMode="auto">
          <a:xfrm>
            <a:off x="2752725" y="2265363"/>
            <a:ext cx="457200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/>
              <a:t>+</a:t>
            </a:r>
          </a:p>
        </p:txBody>
      </p:sp>
      <p:sp>
        <p:nvSpPr>
          <p:cNvPr id="10245" name="Line 25"/>
          <p:cNvSpPr>
            <a:spLocks noChangeShapeType="1"/>
          </p:cNvSpPr>
          <p:nvPr/>
        </p:nvSpPr>
        <p:spPr bwMode="auto">
          <a:xfrm>
            <a:off x="4422775" y="2576513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6" name="Text Box 26"/>
          <p:cNvSpPr txBox="1">
            <a:spLocks noChangeArrowheads="1"/>
          </p:cNvSpPr>
          <p:nvPr/>
        </p:nvSpPr>
        <p:spPr bwMode="auto">
          <a:xfrm>
            <a:off x="6804025" y="2276475"/>
            <a:ext cx="457200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/>
              <a:t>+</a:t>
            </a:r>
          </a:p>
        </p:txBody>
      </p:sp>
      <p:grpSp>
        <p:nvGrpSpPr>
          <p:cNvPr id="10247" name="Group 80"/>
          <p:cNvGrpSpPr/>
          <p:nvPr/>
        </p:nvGrpSpPr>
        <p:grpSpPr bwMode="auto">
          <a:xfrm>
            <a:off x="7667625" y="1628775"/>
            <a:ext cx="936625" cy="1873250"/>
            <a:chOff x="4363" y="890"/>
            <a:chExt cx="590" cy="1180"/>
          </a:xfrm>
        </p:grpSpPr>
        <p:grpSp>
          <p:nvGrpSpPr>
            <p:cNvPr id="10281" name="Group 27"/>
            <p:cNvGrpSpPr/>
            <p:nvPr/>
          </p:nvGrpSpPr>
          <p:grpSpPr bwMode="auto">
            <a:xfrm>
              <a:off x="4363" y="1253"/>
              <a:ext cx="589" cy="454"/>
              <a:chOff x="3072" y="3264"/>
              <a:chExt cx="666" cy="576"/>
            </a:xfrm>
          </p:grpSpPr>
          <p:pic>
            <p:nvPicPr>
              <p:cNvPr id="10290" name="Picture 28" descr="氢原子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408" y="3360"/>
                <a:ext cx="33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91" name="Picture 29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68" y="3360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92" name="Picture 30" descr="氢原子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072" y="3264"/>
                <a:ext cx="33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282" name="Group 37"/>
            <p:cNvGrpSpPr/>
            <p:nvPr/>
          </p:nvGrpSpPr>
          <p:grpSpPr bwMode="auto">
            <a:xfrm>
              <a:off x="4377" y="1616"/>
              <a:ext cx="544" cy="454"/>
              <a:chOff x="3072" y="3264"/>
              <a:chExt cx="666" cy="576"/>
            </a:xfrm>
          </p:grpSpPr>
          <p:pic>
            <p:nvPicPr>
              <p:cNvPr id="10287" name="Picture 38" descr="氢原子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408" y="3360"/>
                <a:ext cx="33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88" name="Picture 39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68" y="3360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89" name="Picture 40" descr="氢原子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072" y="3264"/>
                <a:ext cx="33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283" name="Group 41"/>
            <p:cNvGrpSpPr/>
            <p:nvPr/>
          </p:nvGrpSpPr>
          <p:grpSpPr bwMode="auto">
            <a:xfrm>
              <a:off x="4408" y="890"/>
              <a:ext cx="545" cy="409"/>
              <a:chOff x="3072" y="3264"/>
              <a:chExt cx="666" cy="576"/>
            </a:xfrm>
          </p:grpSpPr>
          <p:pic>
            <p:nvPicPr>
              <p:cNvPr id="10284" name="Picture 42" descr="氢原子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408" y="3360"/>
                <a:ext cx="33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85" name="Picture 43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68" y="3360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86" name="Picture 44" descr="氢原子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072" y="3264"/>
                <a:ext cx="33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0248" name="Text Box 51"/>
          <p:cNvSpPr txBox="1">
            <a:spLocks noChangeArrowheads="1"/>
          </p:cNvSpPr>
          <p:nvPr/>
        </p:nvSpPr>
        <p:spPr bwMode="auto">
          <a:xfrm>
            <a:off x="615950" y="3279775"/>
            <a:ext cx="16129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酒精分子</a:t>
            </a:r>
          </a:p>
        </p:txBody>
      </p:sp>
      <p:sp>
        <p:nvSpPr>
          <p:cNvPr id="10249" name="Text Box 52"/>
          <p:cNvSpPr txBox="1">
            <a:spLocks noChangeArrowheads="1"/>
          </p:cNvSpPr>
          <p:nvPr/>
        </p:nvSpPr>
        <p:spPr bwMode="auto">
          <a:xfrm>
            <a:off x="3275013" y="3290888"/>
            <a:ext cx="125571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氧分子</a:t>
            </a:r>
          </a:p>
        </p:txBody>
      </p:sp>
      <p:sp>
        <p:nvSpPr>
          <p:cNvPr id="10250" name="Text Box 53"/>
          <p:cNvSpPr txBox="1">
            <a:spLocks noChangeArrowheads="1"/>
          </p:cNvSpPr>
          <p:nvPr/>
        </p:nvSpPr>
        <p:spPr bwMode="auto">
          <a:xfrm>
            <a:off x="4787900" y="3284538"/>
            <a:ext cx="23717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二氧化碳分子</a:t>
            </a:r>
          </a:p>
        </p:txBody>
      </p:sp>
      <p:sp>
        <p:nvSpPr>
          <p:cNvPr id="10251" name="Text Box 54"/>
          <p:cNvSpPr txBox="1">
            <a:spLocks noChangeArrowheads="1"/>
          </p:cNvSpPr>
          <p:nvPr/>
        </p:nvSpPr>
        <p:spPr bwMode="auto">
          <a:xfrm>
            <a:off x="7513638" y="3302000"/>
            <a:ext cx="12557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水分子</a:t>
            </a:r>
          </a:p>
        </p:txBody>
      </p:sp>
      <p:grpSp>
        <p:nvGrpSpPr>
          <p:cNvPr id="10252" name="Group 70"/>
          <p:cNvGrpSpPr/>
          <p:nvPr/>
        </p:nvGrpSpPr>
        <p:grpSpPr bwMode="auto">
          <a:xfrm>
            <a:off x="3479800" y="1911350"/>
            <a:ext cx="863600" cy="1377950"/>
            <a:chOff x="2200" y="1026"/>
            <a:chExt cx="544" cy="868"/>
          </a:xfrm>
        </p:grpSpPr>
        <p:grpSp>
          <p:nvGrpSpPr>
            <p:cNvPr id="10272" name="Group 61"/>
            <p:cNvGrpSpPr/>
            <p:nvPr/>
          </p:nvGrpSpPr>
          <p:grpSpPr bwMode="auto">
            <a:xfrm>
              <a:off x="2200" y="1026"/>
              <a:ext cx="544" cy="317"/>
              <a:chOff x="2064" y="2208"/>
              <a:chExt cx="667" cy="480"/>
            </a:xfrm>
          </p:grpSpPr>
          <p:pic>
            <p:nvPicPr>
              <p:cNvPr id="10279" name="Picture 62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064" y="2208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80" name="Picture 63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4" y="2208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273" name="Group 64"/>
            <p:cNvGrpSpPr/>
            <p:nvPr/>
          </p:nvGrpSpPr>
          <p:grpSpPr bwMode="auto">
            <a:xfrm>
              <a:off x="2200" y="1301"/>
              <a:ext cx="544" cy="318"/>
              <a:chOff x="2064" y="2208"/>
              <a:chExt cx="667" cy="480"/>
            </a:xfrm>
          </p:grpSpPr>
          <p:pic>
            <p:nvPicPr>
              <p:cNvPr id="10277" name="Picture 65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064" y="2208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78" name="Picture 66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4" y="2208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274" name="Group 67"/>
            <p:cNvGrpSpPr/>
            <p:nvPr/>
          </p:nvGrpSpPr>
          <p:grpSpPr bwMode="auto">
            <a:xfrm>
              <a:off x="2200" y="1576"/>
              <a:ext cx="544" cy="318"/>
              <a:chOff x="2064" y="2208"/>
              <a:chExt cx="667" cy="480"/>
            </a:xfrm>
          </p:grpSpPr>
          <p:pic>
            <p:nvPicPr>
              <p:cNvPr id="10275" name="Picture 68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064" y="2208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76" name="Picture 69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4" y="2208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0253" name="Group 79"/>
          <p:cNvGrpSpPr/>
          <p:nvPr/>
        </p:nvGrpSpPr>
        <p:grpSpPr bwMode="auto">
          <a:xfrm>
            <a:off x="5292725" y="2066925"/>
            <a:ext cx="1250950" cy="1093788"/>
            <a:chOff x="3271" y="1063"/>
            <a:chExt cx="788" cy="689"/>
          </a:xfrm>
        </p:grpSpPr>
        <p:grpSp>
          <p:nvGrpSpPr>
            <p:cNvPr id="10264" name="Group 71"/>
            <p:cNvGrpSpPr/>
            <p:nvPr/>
          </p:nvGrpSpPr>
          <p:grpSpPr bwMode="auto">
            <a:xfrm>
              <a:off x="3288" y="1389"/>
              <a:ext cx="771" cy="363"/>
              <a:chOff x="3140" y="2064"/>
              <a:chExt cx="1031" cy="528"/>
            </a:xfrm>
          </p:grpSpPr>
          <p:pic>
            <p:nvPicPr>
              <p:cNvPr id="10269" name="Picture 72" descr="碳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408" y="2064"/>
                <a:ext cx="488" cy="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70" name="Picture 73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40" y="2112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71" name="Picture 74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44" y="2112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265" name="Group 75"/>
            <p:cNvGrpSpPr/>
            <p:nvPr/>
          </p:nvGrpSpPr>
          <p:grpSpPr bwMode="auto">
            <a:xfrm>
              <a:off x="3271" y="1063"/>
              <a:ext cx="771" cy="362"/>
              <a:chOff x="3140" y="2064"/>
              <a:chExt cx="1031" cy="528"/>
            </a:xfrm>
          </p:grpSpPr>
          <p:pic>
            <p:nvPicPr>
              <p:cNvPr id="10266" name="Picture 76" descr="碳原子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408" y="2064"/>
                <a:ext cx="488" cy="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67" name="Picture 77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40" y="2112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68" name="Picture 78" descr="氧原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44" y="2112"/>
                <a:ext cx="42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0254" name="Text Box 95"/>
          <p:cNvSpPr txBox="1">
            <a:spLocks noChangeArrowheads="1"/>
          </p:cNvSpPr>
          <p:nvPr/>
        </p:nvSpPr>
        <p:spPr bwMode="auto">
          <a:xfrm>
            <a:off x="250825" y="836613"/>
            <a:ext cx="8893175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</a:rPr>
              <a:t>4.</a:t>
            </a:r>
            <a:r>
              <a:rPr lang="zh-CN" altLang="en-US" sz="3200" b="1">
                <a:solidFill>
                  <a:schemeClr val="accent2"/>
                </a:solidFill>
              </a:rPr>
              <a:t>酒精（</a:t>
            </a:r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</a:rPr>
              <a:t>2</a:t>
            </a:r>
            <a:r>
              <a:rPr lang="en-US" altLang="zh-CN" sz="3200" b="1">
                <a:solidFill>
                  <a:srgbClr val="FF0000"/>
                </a:solidFill>
              </a:rPr>
              <a:t>H</a:t>
            </a:r>
            <a:r>
              <a:rPr lang="en-US" altLang="zh-CN" sz="3200" b="1" baseline="-25000">
                <a:solidFill>
                  <a:srgbClr val="FF0000"/>
                </a:solidFill>
              </a:rPr>
              <a:t>6</a:t>
            </a:r>
            <a:r>
              <a:rPr lang="en-US" altLang="zh-CN" sz="3200" b="1">
                <a:solidFill>
                  <a:srgbClr val="FF0000"/>
                </a:solidFill>
              </a:rPr>
              <a:t>O</a:t>
            </a:r>
            <a:r>
              <a:rPr lang="zh-CN" altLang="en-US" sz="3200" b="1">
                <a:solidFill>
                  <a:schemeClr val="accent2"/>
                </a:solidFill>
              </a:rPr>
              <a:t>）也是一种清洁燃料，试着写出酒精燃烧的化学方程式。</a:t>
            </a:r>
          </a:p>
        </p:txBody>
      </p:sp>
      <p:sp>
        <p:nvSpPr>
          <p:cNvPr id="10255" name="WordArt 96"/>
          <p:cNvSpPr>
            <a:spLocks noChangeArrowheads="1" noChangeShapeType="1" noTextEdit="1"/>
          </p:cNvSpPr>
          <p:nvPr/>
        </p:nvSpPr>
        <p:spPr bwMode="auto">
          <a:xfrm rot="311666">
            <a:off x="237047" y="454347"/>
            <a:ext cx="2174062" cy="60149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5400" kern="10" dirty="0">
                <a:ln w="9525">
                  <a:solidFill>
                    <a:srgbClr val="CC99FF"/>
                  </a:solidFill>
                  <a:rou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04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试一试</a:t>
            </a:r>
          </a:p>
        </p:txBody>
      </p:sp>
      <p:grpSp>
        <p:nvGrpSpPr>
          <p:cNvPr id="16" name="Group 114"/>
          <p:cNvGrpSpPr/>
          <p:nvPr/>
        </p:nvGrpSpPr>
        <p:grpSpPr bwMode="auto">
          <a:xfrm>
            <a:off x="323850" y="4292600"/>
            <a:ext cx="5761038" cy="1008063"/>
            <a:chOff x="204" y="2704"/>
            <a:chExt cx="3629" cy="635"/>
          </a:xfrm>
        </p:grpSpPr>
        <p:sp>
          <p:nvSpPr>
            <p:cNvPr id="10257" name="AutoShape 107"/>
            <p:cNvSpPr>
              <a:spLocks noChangeArrowheads="1"/>
            </p:cNvSpPr>
            <p:nvPr/>
          </p:nvSpPr>
          <p:spPr bwMode="auto">
            <a:xfrm>
              <a:off x="204" y="2704"/>
              <a:ext cx="3583" cy="635"/>
            </a:xfrm>
            <a:prstGeom prst="roundRect">
              <a:avLst>
                <a:gd name="adj" fmla="val 16667"/>
              </a:avLst>
            </a:prstGeom>
            <a:solidFill>
              <a:srgbClr val="CCFF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58" name="Group 102"/>
            <p:cNvGrpSpPr/>
            <p:nvPr/>
          </p:nvGrpSpPr>
          <p:grpSpPr bwMode="auto">
            <a:xfrm>
              <a:off x="340" y="2718"/>
              <a:ext cx="3493" cy="459"/>
              <a:chOff x="113" y="2837"/>
              <a:chExt cx="3130" cy="459"/>
            </a:xfrm>
          </p:grpSpPr>
          <p:grpSp>
            <p:nvGrpSpPr>
              <p:cNvPr id="10259" name="Group 100"/>
              <p:cNvGrpSpPr/>
              <p:nvPr/>
            </p:nvGrpSpPr>
            <p:grpSpPr bwMode="auto">
              <a:xfrm>
                <a:off x="113" y="2931"/>
                <a:ext cx="3130" cy="365"/>
                <a:chOff x="113" y="2931"/>
                <a:chExt cx="3130" cy="365"/>
              </a:xfrm>
            </p:grpSpPr>
            <p:sp>
              <p:nvSpPr>
                <p:cNvPr id="10261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113" y="2931"/>
                  <a:ext cx="3130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200" b="1">
                      <a:solidFill>
                        <a:schemeClr val="accent2"/>
                      </a:solidFill>
                    </a:rPr>
                    <a:t>C</a:t>
                  </a:r>
                  <a:r>
                    <a:rPr lang="en-US" altLang="zh-CN" sz="3200" b="1" baseline="-25000">
                      <a:solidFill>
                        <a:schemeClr val="accent2"/>
                      </a:solidFill>
                    </a:rPr>
                    <a:t>2</a:t>
                  </a:r>
                  <a:r>
                    <a:rPr lang="en-US" altLang="zh-CN" sz="3200" b="1">
                      <a:solidFill>
                        <a:schemeClr val="accent2"/>
                      </a:solidFill>
                    </a:rPr>
                    <a:t>H</a:t>
                  </a:r>
                  <a:r>
                    <a:rPr lang="en-US" altLang="zh-CN" sz="3200" b="1" baseline="-25000">
                      <a:solidFill>
                        <a:schemeClr val="accent2"/>
                      </a:solidFill>
                    </a:rPr>
                    <a:t>6</a:t>
                  </a:r>
                  <a:r>
                    <a:rPr lang="en-US" altLang="zh-CN" sz="3200" b="1">
                      <a:solidFill>
                        <a:schemeClr val="accent2"/>
                      </a:solidFill>
                    </a:rPr>
                    <a:t>O+3O</a:t>
                  </a:r>
                  <a:r>
                    <a:rPr lang="en-US" altLang="zh-CN" sz="3200" b="1" baseline="-25000">
                      <a:solidFill>
                        <a:schemeClr val="accent2"/>
                      </a:solidFill>
                    </a:rPr>
                    <a:t>2</a:t>
                  </a:r>
                  <a:r>
                    <a:rPr lang="en-US" altLang="zh-CN" sz="3200" b="1">
                      <a:solidFill>
                        <a:schemeClr val="accent2"/>
                      </a:solidFill>
                    </a:rPr>
                    <a:t>        3H</a:t>
                  </a:r>
                  <a:r>
                    <a:rPr lang="en-US" altLang="zh-CN" sz="3200" b="1" baseline="-25000">
                      <a:solidFill>
                        <a:schemeClr val="accent2"/>
                      </a:solidFill>
                    </a:rPr>
                    <a:t>2</a:t>
                  </a:r>
                  <a:r>
                    <a:rPr lang="en-US" altLang="zh-CN" sz="3200" b="1">
                      <a:solidFill>
                        <a:schemeClr val="accent2"/>
                      </a:solidFill>
                    </a:rPr>
                    <a:t>O+2CO</a:t>
                  </a:r>
                  <a:r>
                    <a:rPr lang="en-US" altLang="zh-CN" sz="3200" b="1" baseline="-250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10262" name="Line 98"/>
                <p:cNvSpPr>
                  <a:spLocks noChangeShapeType="1"/>
                </p:cNvSpPr>
                <p:nvPr/>
              </p:nvSpPr>
              <p:spPr bwMode="auto">
                <a:xfrm>
                  <a:off x="1383" y="3113"/>
                  <a:ext cx="499" cy="1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63" name="Line 99"/>
                <p:cNvSpPr>
                  <a:spLocks noChangeShapeType="1"/>
                </p:cNvSpPr>
                <p:nvPr/>
              </p:nvSpPr>
              <p:spPr bwMode="auto">
                <a:xfrm>
                  <a:off x="1390" y="3158"/>
                  <a:ext cx="499" cy="1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260" name="Text Box 101"/>
              <p:cNvSpPr txBox="1">
                <a:spLocks noChangeArrowheads="1"/>
              </p:cNvSpPr>
              <p:nvPr/>
            </p:nvSpPr>
            <p:spPr bwMode="auto">
              <a:xfrm>
                <a:off x="1383" y="2837"/>
                <a:ext cx="54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accent2"/>
                    </a:solidFill>
                  </a:rPr>
                  <a:t>点燃</a:t>
                </a:r>
              </a:p>
            </p:txBody>
          </p:sp>
        </p:grpSp>
      </p:grpSp>
      <p:sp>
        <p:nvSpPr>
          <p:cNvPr id="70" name="矩形 69"/>
          <p:cNvSpPr/>
          <p:nvPr/>
        </p:nvSpPr>
        <p:spPr>
          <a:xfrm>
            <a:off x="157244" y="0"/>
            <a:ext cx="89867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化学方程式：用化学式表示化学反应的式子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/>
          <p:cNvSpPr>
            <a:spLocks noChangeArrowheads="1"/>
          </p:cNvSpPr>
          <p:nvPr/>
        </p:nvSpPr>
        <p:spPr bwMode="auto">
          <a:xfrm>
            <a:off x="107950" y="1371611"/>
            <a:ext cx="9036050" cy="3629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3600" b="1" dirty="0"/>
              <a:t>1</a:t>
            </a:r>
            <a:r>
              <a:rPr lang="zh-CN" altLang="en-US" sz="3600" b="1" dirty="0"/>
              <a:t>、请写出下列反应的化学方程式</a:t>
            </a:r>
          </a:p>
          <a:p>
            <a:pPr algn="ctr"/>
            <a:endParaRPr lang="zh-CN" altLang="en-US" sz="3600" b="1" dirty="0"/>
          </a:p>
          <a:p>
            <a:pPr algn="ctr"/>
            <a:r>
              <a:rPr lang="zh-CN" altLang="en-US" sz="4000" b="1" dirty="0">
                <a:solidFill>
                  <a:srgbClr val="0000CC"/>
                </a:solidFill>
              </a:rPr>
              <a:t>   ①木炭</a:t>
            </a:r>
            <a:r>
              <a:rPr lang="en-US" altLang="zh-CN" sz="4000" b="1" dirty="0">
                <a:solidFill>
                  <a:srgbClr val="0000CC"/>
                </a:solidFill>
              </a:rPr>
              <a:t>(C)</a:t>
            </a:r>
            <a:r>
              <a:rPr lang="zh-CN" altLang="en-US" sz="4000" b="1" dirty="0">
                <a:solidFill>
                  <a:srgbClr val="0000CC"/>
                </a:solidFill>
              </a:rPr>
              <a:t>在氧气中燃烧生成二氧化碳</a:t>
            </a:r>
          </a:p>
          <a:p>
            <a:pPr algn="ctr"/>
            <a:endParaRPr lang="zh-CN" altLang="en-US" sz="4000" b="1" dirty="0">
              <a:solidFill>
                <a:srgbClr val="0000CC"/>
              </a:solidFill>
            </a:endParaRPr>
          </a:p>
          <a:p>
            <a:pPr algn="ctr"/>
            <a:r>
              <a:rPr lang="zh-CN" altLang="en-US" sz="4000" b="1" dirty="0">
                <a:solidFill>
                  <a:srgbClr val="0000CC"/>
                </a:solidFill>
              </a:rPr>
              <a:t>②硫</a:t>
            </a:r>
            <a:r>
              <a:rPr lang="en-US" altLang="zh-CN" sz="4000" b="1" dirty="0">
                <a:solidFill>
                  <a:srgbClr val="0000CC"/>
                </a:solidFill>
              </a:rPr>
              <a:t>(S)</a:t>
            </a:r>
            <a:r>
              <a:rPr lang="zh-CN" altLang="en-US" sz="4000" b="1" dirty="0">
                <a:solidFill>
                  <a:srgbClr val="0000CC"/>
                </a:solidFill>
              </a:rPr>
              <a:t>在氧气中燃烧生成二氧化硫</a:t>
            </a:r>
            <a:br>
              <a:rPr lang="zh-CN" altLang="en-US" sz="4000" b="1" dirty="0">
                <a:solidFill>
                  <a:srgbClr val="0000CC"/>
                </a:solidFill>
              </a:rPr>
            </a:br>
            <a:endParaRPr lang="zh-CN" altLang="en-US" sz="4000" b="1" dirty="0">
              <a:solidFill>
                <a:srgbClr val="0000CC"/>
              </a:solidFill>
            </a:endParaRPr>
          </a:p>
        </p:txBody>
      </p:sp>
      <p:sp>
        <p:nvSpPr>
          <p:cNvPr id="11267" name="WordArt 36"/>
          <p:cNvSpPr>
            <a:spLocks noChangeArrowheads="1" noChangeShapeType="1" noTextEdit="1"/>
          </p:cNvSpPr>
          <p:nvPr/>
        </p:nvSpPr>
        <p:spPr bwMode="auto">
          <a:xfrm>
            <a:off x="214283" y="642918"/>
            <a:ext cx="3357586" cy="720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5400" kern="10" dirty="0">
                <a:ln w="12700">
                  <a:solidFill>
                    <a:srgbClr val="EAEAEA"/>
                  </a:solidFill>
                  <a:rou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小试牛刀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5253038"/>
            <a:ext cx="9144000" cy="16049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57244" y="0"/>
            <a:ext cx="89867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化学方程式：用化学式表示化学反应的式子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清新自然">
  <a:themeElements>
    <a:clrScheme name="清新自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清新自然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38100">
          <a:solidFill>
            <a:schemeClr val="tx1"/>
          </a:solidFill>
          <a:round/>
        </a:ln>
      </a:spPr>
      <a:bodyPr/>
      <a:lstStyle>
        <a:defPPr>
          <a:defRPr lang="zh-CN" altLang="en-US"/>
        </a:defPPr>
      </a:lstStyle>
    </a:lnDef>
  </a:objectDefaults>
  <a:extraClrSchemeLst>
    <a:extraClrScheme>
      <a:clrScheme name="清新自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新自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新自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新自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新自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新自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清新自然</Template>
  <TotalTime>239</TotalTime>
  <Words>1219</Words>
  <Application>WPS 演示</Application>
  <PresentationFormat>全屏显示(4:3)</PresentationFormat>
  <Paragraphs>304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清新自然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Lenovo</cp:lastModifiedBy>
  <cp:revision>325</cp:revision>
  <dcterms:created xsi:type="dcterms:W3CDTF">2008-11-21T07:56:00Z</dcterms:created>
  <dcterms:modified xsi:type="dcterms:W3CDTF">2017-10-31T04:12:43Z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