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7" r:id="rId5"/>
    <p:sldId id="317" r:id="rId6"/>
    <p:sldId id="286" r:id="rId7"/>
    <p:sldId id="275" r:id="rId8"/>
    <p:sldId id="274" r:id="rId9"/>
    <p:sldId id="276" r:id="rId10"/>
    <p:sldId id="265" r:id="rId11"/>
    <p:sldId id="292" r:id="rId12"/>
    <p:sldId id="324" r:id="rId13"/>
    <p:sldId id="259" r:id="rId14"/>
    <p:sldId id="327" r:id="rId15"/>
    <p:sldId id="323" r:id="rId16"/>
    <p:sldId id="325" r:id="rId17"/>
    <p:sldId id="326" r:id="rId18"/>
    <p:sldId id="296" r:id="rId19"/>
    <p:sldId id="282" r:id="rId20"/>
    <p:sldId id="329" r:id="rId21"/>
    <p:sldId id="318" r:id="rId22"/>
    <p:sldId id="319" r:id="rId23"/>
    <p:sldId id="320" r:id="rId24"/>
    <p:sldId id="273" r:id="rId25"/>
    <p:sldId id="298" r:id="rId26"/>
    <p:sldId id="297" r:id="rId27"/>
    <p:sldId id="299" r:id="rId28"/>
    <p:sldId id="300" r:id="rId29"/>
    <p:sldId id="301" r:id="rId30"/>
    <p:sldId id="302" r:id="rId31"/>
    <p:sldId id="264" r:id="rId32"/>
    <p:sldId id="283" r:id="rId33"/>
    <p:sldId id="321" r:id="rId34"/>
    <p:sldId id="266" r:id="rId35"/>
    <p:sldId id="278" r:id="rId36"/>
    <p:sldId id="288" r:id="rId37"/>
    <p:sldId id="289" r:id="rId38"/>
    <p:sldId id="322" r:id="rId39"/>
    <p:sldId id="303" r:id="rId40"/>
    <p:sldId id="279" r:id="rId41"/>
    <p:sldId id="280" r:id="rId42"/>
    <p:sldId id="281" r:id="rId43"/>
    <p:sldId id="304" r:id="rId44"/>
    <p:sldId id="267" r:id="rId45"/>
    <p:sldId id="268" r:id="rId46"/>
    <p:sldId id="293" r:id="rId47"/>
    <p:sldId id="294" r:id="rId48"/>
    <p:sldId id="295" r:id="rId49"/>
    <p:sldId id="269" r:id="rId50"/>
    <p:sldId id="305" r:id="rId51"/>
    <p:sldId id="270" r:id="rId52"/>
    <p:sldId id="306" r:id="rId53"/>
    <p:sldId id="314" r:id="rId54"/>
    <p:sldId id="315" r:id="rId55"/>
    <p:sldId id="271" r:id="rId56"/>
    <p:sldId id="260" r:id="rId57"/>
    <p:sldId id="311" r:id="rId58"/>
    <p:sldId id="312" r:id="rId59"/>
    <p:sldId id="313" r:id="rId60"/>
    <p:sldId id="307" r:id="rId61"/>
    <p:sldId id="308" r:id="rId62"/>
    <p:sldId id="310" r:id="rId63"/>
    <p:sldId id="309" r:id="rId64"/>
    <p:sldId id="316" r:id="rId65"/>
    <p:sldId id="291" r:id="rId66"/>
    <p:sldId id="284" r:id="rId67"/>
    <p:sldId id="285" r:id="rId68"/>
    <p:sldId id="262" r:id="rId69"/>
    <p:sldId id="272" r:id="rId7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1" autoAdjust="0"/>
  </p:normalViewPr>
  <p:slideViewPr>
    <p:cSldViewPr>
      <p:cViewPr>
        <p:scale>
          <a:sx n="100" d="100"/>
          <a:sy n="100" d="100"/>
        </p:scale>
        <p:origin x="-35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5167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JavaScript</a:t>
            </a:r>
            <a:r>
              <a:rPr lang="zh-TW" altLang="en-US" sz="4800" dirty="0" smtClean="0"/>
              <a:t>分享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By </a:t>
            </a:r>
            <a:r>
              <a:rPr lang="en-US" altLang="zh-TW" sz="2000" dirty="0" err="1" smtClean="0"/>
              <a:t>SimonAllen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用來</a:t>
            </a:r>
            <a:r>
              <a:rPr lang="zh-TW" altLang="en-US" sz="2000" dirty="0"/>
              <a:t>儲存資料和進行運算的基本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變數會指向</a:t>
            </a:r>
            <a:r>
              <a:rPr lang="zh-TW" altLang="en-US" sz="2000" dirty="0"/>
              <a:t>記憶體</a:t>
            </a:r>
            <a:r>
              <a:rPr lang="zh-TW" altLang="en-US" sz="2000" dirty="0" smtClean="0"/>
              <a:t>中的程式數據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變數沒有型別</a:t>
            </a:r>
            <a:r>
              <a:rPr lang="zh-TW" altLang="en-US" sz="2000" dirty="0" smtClean="0"/>
              <a:t>，值</a:t>
            </a:r>
            <a:r>
              <a:rPr lang="zh-TW" altLang="en-US" sz="2000" dirty="0"/>
              <a:t>才</a:t>
            </a:r>
            <a:r>
              <a:rPr lang="zh-TW" altLang="en-US" sz="2000" dirty="0" smtClean="0"/>
              <a:t>有。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變數的預設值是</a:t>
            </a:r>
            <a:r>
              <a:rPr lang="en-US" altLang="zh-TW" sz="2000" dirty="0" smtClean="0"/>
              <a:t>undefined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先</a:t>
            </a:r>
            <a:r>
              <a:rPr lang="zh-TW" altLang="en-US" sz="2000" dirty="0" smtClean="0"/>
              <a:t>宣告，再使用。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69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  <a:endParaRPr lang="en-US" altLang="zh-TW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915816" y="2283718"/>
            <a:ext cx="165618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24400" y="2283718"/>
            <a:ext cx="14317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3594743" y="289187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40288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6663" y="3251912"/>
            <a:ext cx="1738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302" y="327041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自己取名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00B050"/>
                </a:solidFill>
              </a:rPr>
              <a:t>var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3767336" y="2852891"/>
            <a:ext cx="1512168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15408" y="2852891"/>
            <a:ext cx="216024" cy="357768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13978" y="32289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 smtClean="0"/>
              <a:t>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已宣告變數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4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 smtClean="0"/>
              <a:t>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C00000"/>
                </a:solidFill>
              </a:rPr>
              <a:t>已宣告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301254" y="2384887"/>
            <a:ext cx="1558777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876294" y="2818516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2132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75360" y="2816935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93909" y="3134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宣告過的變數名稱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194" y="31224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預給予變數的值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5013020" y="2020540"/>
            <a:ext cx="216025" cy="360041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79115" y="1622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指定、賦值運算子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 smtClean="0"/>
              <a:t>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電腦執行仍是</a:t>
            </a:r>
            <a:r>
              <a:rPr lang="zh-TW" altLang="en-US" dirty="0">
                <a:solidFill>
                  <a:srgbClr val="00B050"/>
                </a:solidFill>
                <a:cs typeface="+mn-cs"/>
              </a:rPr>
              <a:t>宣告</a:t>
            </a:r>
            <a:r>
              <a:rPr lang="zh-TW" altLang="en-US" dirty="0" smtClean="0"/>
              <a:t>、</a:t>
            </a:r>
            <a:r>
              <a:rPr lang="zh-TW" altLang="en-US" dirty="0">
                <a:solidFill>
                  <a:srgbClr val="002060"/>
                </a:solidFill>
                <a:cs typeface="+mn-cs"/>
              </a:rPr>
              <a:t>賦值</a:t>
            </a:r>
            <a:r>
              <a:rPr lang="zh-TW" altLang="en-US" dirty="0" smtClean="0"/>
              <a:t>兩個動作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00B050"/>
                </a:solidFill>
              </a:rPr>
              <a:t>宣告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rgbClr val="C00000"/>
                </a:solidFill>
              </a:rPr>
              <a:t>變數名稱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某個值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TW" sz="2400" b="1" dirty="0" err="1">
                <a:solidFill>
                  <a:srgbClr val="00B050"/>
                </a:solidFill>
              </a:rPr>
              <a:t>var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英文數字混用</a:t>
            </a:r>
            <a:endParaRPr lang="en-US" altLang="zh-TW" sz="2000" dirty="0" smtClean="0"/>
          </a:p>
          <a:p>
            <a:r>
              <a:rPr lang="zh-TW" altLang="en-US" sz="2000" dirty="0"/>
              <a:t>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r>
              <a:rPr lang="zh-TW" altLang="en-US" sz="2000" dirty="0" smtClean="0"/>
              <a:t>不能</a:t>
            </a:r>
            <a:r>
              <a:rPr lang="zh-TW" altLang="en-US" sz="2000" dirty="0"/>
              <a:t>數字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不能使用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zh-TW" altLang="en-US" sz="2000" dirty="0" smtClean="0"/>
              <a:t>不能使用保留字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class)</a:t>
            </a:r>
          </a:p>
          <a:p>
            <a:r>
              <a:rPr lang="zh-TW" altLang="en-US" sz="2000" dirty="0"/>
              <a:t>盡量不要用特殊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$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_)</a:t>
            </a:r>
          </a:p>
          <a:p>
            <a:r>
              <a:rPr lang="zh-TW" altLang="en-US" sz="2000" dirty="0" smtClean="0"/>
              <a:t>盡量語意化</a:t>
            </a:r>
            <a:r>
              <a:rPr lang="zh-TW" altLang="en-US" sz="2000" dirty="0" smtClean="0"/>
              <a:t>命名</a:t>
            </a:r>
            <a:endParaRPr lang="en-US" altLang="zh-TW" sz="2000" dirty="0" smtClean="0"/>
          </a:p>
          <a:p>
            <a:r>
              <a:rPr lang="zh-TW" altLang="en-US" sz="2000" dirty="0" smtClean="0"/>
              <a:t>別取自</a:t>
            </a:r>
            <a:r>
              <a:rPr lang="zh-TW" altLang="en-US" sz="2000" dirty="0"/>
              <a:t>嗨的</a:t>
            </a:r>
            <a:r>
              <a:rPr lang="zh-TW" altLang="en-US" sz="2000" dirty="0" smtClean="0"/>
              <a:t>命名或髒話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那我們可以賦予變數哪些值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先</a:t>
            </a:r>
            <a:r>
              <a:rPr lang="zh-TW" altLang="en-US" dirty="0" smtClean="0"/>
              <a:t>談談資料</a:t>
            </a:r>
            <a:r>
              <a:rPr lang="zh-TW" altLang="en-US" dirty="0"/>
              <a:t>型別</a:t>
            </a:r>
          </a:p>
        </p:txBody>
      </p:sp>
    </p:spTree>
    <p:extLst>
      <p:ext uri="{BB962C8B-B14F-4D97-AF65-F5344CB8AC3E}">
        <p14:creationId xmlns:p14="http://schemas.microsoft.com/office/powerpoint/2010/main" val="115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分成</a:t>
            </a:r>
            <a:r>
              <a:rPr lang="zh-TW" altLang="en-US" sz="2000" dirty="0"/>
              <a:t>兩</a:t>
            </a:r>
            <a:r>
              <a:rPr lang="zh-TW" altLang="en-US" sz="2000" dirty="0" smtClean="0"/>
              <a:t>大</a:t>
            </a:r>
            <a:r>
              <a:rPr lang="zh-TW" altLang="en-US" sz="2000" dirty="0"/>
              <a:t>型</a:t>
            </a:r>
            <a:r>
              <a:rPr lang="zh-TW" altLang="en-US" sz="2000" dirty="0" smtClean="0"/>
              <a:t>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原始型別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Primitive Types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物件型別</a:t>
            </a:r>
            <a:r>
              <a:rPr lang="en-US" altLang="zh-TW" sz="2000" dirty="0" smtClean="0"/>
              <a:t>(Object </a:t>
            </a:r>
            <a:r>
              <a:rPr lang="en-US" altLang="zh-TW" sz="2000" dirty="0"/>
              <a:t>Types)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物件型</a:t>
            </a:r>
            <a:r>
              <a:rPr lang="zh-TW" altLang="en-US" dirty="0"/>
              <a:t>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zh-TW" altLang="en-US" sz="2000" dirty="0" smtClean="0"/>
              <a:t>陣列</a:t>
            </a:r>
            <a:endParaRPr lang="en-US" altLang="zh-TW" sz="2000" dirty="0" smtClean="0"/>
          </a:p>
          <a:p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 函式</a:t>
            </a:r>
            <a:endParaRPr lang="en-US" altLang="zh-TW" sz="2000" dirty="0" smtClean="0"/>
          </a:p>
          <a:p>
            <a:r>
              <a:rPr lang="en-US" altLang="zh-TW" sz="2000" dirty="0" smtClean="0"/>
              <a:t>object</a:t>
            </a:r>
            <a:r>
              <a:rPr lang="zh-TW" altLang="en-US" sz="2000" dirty="0" smtClean="0"/>
              <a:t> 物件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與</a:t>
            </a:r>
            <a:r>
              <a:rPr lang="en-US" altLang="zh-TW" sz="2000" dirty="0"/>
              <a:t>Primitive </a:t>
            </a:r>
            <a:r>
              <a:rPr lang="en-US" altLang="zh-TW" sz="2000" dirty="0" smtClean="0"/>
              <a:t>Types</a:t>
            </a:r>
            <a:r>
              <a:rPr lang="zh-TW" altLang="en-US" sz="2000" dirty="0" smtClean="0"/>
              <a:t>最大差別在於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可以自由擴增屬性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後面簡報會介紹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</a:t>
            </a:r>
            <a:r>
              <a:rPr lang="en-US" altLang="zh-TW" dirty="0" smtClean="0"/>
              <a:t>Types</a:t>
            </a:r>
            <a:r>
              <a:rPr lang="zh-TW" altLang="en-US" dirty="0"/>
              <a:t>原始型別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undefined </a:t>
            </a:r>
            <a:r>
              <a:rPr lang="zh-TW" altLang="en-US" sz="2000" dirty="0"/>
              <a:t>未</a:t>
            </a:r>
            <a:r>
              <a:rPr lang="zh-TW" altLang="en-US" sz="2000" dirty="0" smtClean="0"/>
              <a:t>定義</a:t>
            </a:r>
            <a:endParaRPr lang="en-US" altLang="zh-TW" sz="2000" dirty="0" smtClean="0"/>
          </a:p>
          <a:p>
            <a:r>
              <a:rPr lang="en-US" altLang="zh-TW" sz="2000" dirty="0" smtClean="0"/>
              <a:t>null</a:t>
            </a:r>
            <a:r>
              <a:rPr lang="zh-TW" altLang="en-US" sz="2000" dirty="0" smtClean="0"/>
              <a:t> 空</a:t>
            </a:r>
            <a:endParaRPr lang="en-US" altLang="zh-TW" sz="2000" dirty="0" smtClean="0"/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布林</a:t>
            </a:r>
            <a:endParaRPr lang="en-US" altLang="zh-TW" sz="2000" dirty="0" smtClean="0"/>
          </a:p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</a:t>
            </a:r>
            <a:r>
              <a:rPr lang="zh-TW" altLang="en-US" sz="2000" dirty="0" smtClean="0"/>
              <a:t> 數值</a:t>
            </a:r>
            <a:endParaRPr lang="en-US" altLang="zh-TW" sz="2000" dirty="0" smtClean="0"/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</a:t>
            </a:r>
            <a:endParaRPr lang="en-US" altLang="zh-TW" sz="2000" dirty="0" smtClean="0"/>
          </a:p>
          <a:p>
            <a:r>
              <a:rPr lang="en-US" altLang="zh-TW" sz="2000" dirty="0" smtClean="0"/>
              <a:t>symbol 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(ES6</a:t>
            </a:r>
            <a:r>
              <a:rPr lang="zh-TW" altLang="en-US" sz="2000" dirty="0" smtClean="0"/>
              <a:t>板新增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未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定義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是</a:t>
            </a:r>
            <a:r>
              <a:rPr lang="en-US" altLang="zh-TW" sz="2000" dirty="0" smtClean="0"/>
              <a:t>JS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</a:rPr>
              <a:t>變數的初始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值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剛</a:t>
            </a:r>
            <a:r>
              <a:rPr lang="zh-TW" altLang="en-US" sz="2000" dirty="0"/>
              <a:t>宣告的變數在我們賦值之前，其值是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，所以開發者最好不要賦值</a:t>
            </a:r>
            <a:r>
              <a:rPr lang="en-US" altLang="zh-TW" sz="2000" dirty="0"/>
              <a:t>undefined</a:t>
            </a:r>
            <a:r>
              <a:rPr lang="zh-TW" altLang="en-US" sz="2000" dirty="0"/>
              <a:t>給變數。</a:t>
            </a:r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空值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開發</a:t>
            </a:r>
            <a:r>
              <a:rPr lang="zh-TW" altLang="en-US" sz="2000" dirty="0"/>
              <a:t>者在宣告變數並要先表示這個變數沒有值時，可以賦值</a:t>
            </a:r>
            <a:r>
              <a:rPr lang="en-US" altLang="zh-TW" sz="2000" dirty="0"/>
              <a:t>null</a:t>
            </a:r>
            <a:r>
              <a:rPr lang="zh-TW" altLang="en-US" sz="2000" dirty="0"/>
              <a:t>，不要手動賦值為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en-US" altLang="zh-TW" sz="2000" b="1" dirty="0">
                <a:solidFill>
                  <a:srgbClr val="FF0000"/>
                </a:solidFill>
              </a:rPr>
              <a:t>true</a:t>
            </a:r>
            <a:r>
              <a:rPr lang="zh-TW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false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意即是</a:t>
            </a:r>
            <a:r>
              <a:rPr lang="en-US" altLang="zh-TW" sz="2000" dirty="0"/>
              <a:t>/</a:t>
            </a:r>
            <a:r>
              <a:rPr lang="zh-TW" altLang="en-US" sz="2000" dirty="0"/>
              <a:t>否、對</a:t>
            </a:r>
            <a:r>
              <a:rPr lang="en-US" altLang="zh-TW" sz="2000" dirty="0"/>
              <a:t>/</a:t>
            </a:r>
            <a:r>
              <a:rPr lang="zh-TW" altLang="en-US" sz="2000" dirty="0"/>
              <a:t>錯、成立</a:t>
            </a:r>
            <a:r>
              <a:rPr lang="en-US" altLang="zh-TW" sz="2000" dirty="0"/>
              <a:t>/</a:t>
            </a:r>
            <a:r>
              <a:rPr lang="zh-TW" altLang="en-US" sz="2000" dirty="0"/>
              <a:t>不成立。</a:t>
            </a:r>
          </a:p>
        </p:txBody>
      </p:sp>
    </p:spTree>
    <p:extLst>
      <p:ext uri="{BB962C8B-B14F-4D97-AF65-F5344CB8AC3E}">
        <p14:creationId xmlns:p14="http://schemas.microsoft.com/office/powerpoint/2010/main" val="423072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數值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JS</a:t>
            </a:r>
            <a:r>
              <a:rPr lang="zh-TW" altLang="en-US" sz="2000" dirty="0"/>
              <a:t>的數字型別只有</a:t>
            </a:r>
            <a:r>
              <a:rPr lang="en-US" altLang="zh-TW" sz="2000" dirty="0"/>
              <a:t>number</a:t>
            </a:r>
            <a:r>
              <a:rPr lang="zh-TW" altLang="en-US" sz="2000" dirty="0"/>
              <a:t>，不像其他程式數字還有分整數與其他特定數值型態，另外</a:t>
            </a:r>
            <a:r>
              <a:rPr lang="en-US" altLang="zh-TW" sz="2000" dirty="0"/>
              <a:t>JS</a:t>
            </a:r>
            <a:r>
              <a:rPr lang="zh-TW" altLang="en-US" sz="2000" dirty="0"/>
              <a:t>的</a:t>
            </a:r>
            <a:r>
              <a:rPr lang="en-US" altLang="zh-TW" sz="2000" dirty="0"/>
              <a:t>number</a:t>
            </a:r>
            <a:r>
              <a:rPr lang="zh-TW" altLang="en-US" sz="2000" dirty="0"/>
              <a:t>是浮點數，表示</a:t>
            </a:r>
            <a:r>
              <a:rPr lang="en-US" altLang="zh-TW" sz="2000" dirty="0"/>
              <a:t>(</a:t>
            </a:r>
            <a:r>
              <a:rPr lang="zh-TW" altLang="en-US" sz="2000" dirty="0"/>
              <a:t>實際上</a:t>
            </a:r>
            <a:r>
              <a:rPr lang="en-US" altLang="zh-TW" sz="2000" dirty="0"/>
              <a:t>)</a:t>
            </a:r>
            <a:r>
              <a:rPr lang="zh-TW" altLang="en-US" sz="2000" dirty="0"/>
              <a:t>有小數點跟在後面。</a:t>
            </a:r>
          </a:p>
        </p:txBody>
      </p:sp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字串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由文字組成</a:t>
            </a:r>
            <a:r>
              <a:rPr lang="zh-TW" altLang="en-US" sz="2000" dirty="0"/>
              <a:t>，可以用</a:t>
            </a:r>
            <a:r>
              <a:rPr lang="zh-TW" altLang="en-US" sz="2000" dirty="0" smtClean="0"/>
              <a:t>單引號</a:t>
            </a:r>
            <a:r>
              <a:rPr lang="en-US" altLang="zh-TW" sz="2000" dirty="0"/>
              <a:t>'</a:t>
            </a:r>
            <a:r>
              <a:rPr lang="zh-TW" altLang="en-US" sz="2000" dirty="0" smtClean="0"/>
              <a:t>或雙引號</a:t>
            </a:r>
            <a:r>
              <a:rPr lang="en-US" altLang="zh-TW" sz="2000" dirty="0"/>
              <a:t>"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簡介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本日開發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環境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型別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變數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運算子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函</a:t>
            </a:r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式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物件</a:t>
            </a: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陣列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If else</a:t>
            </a:r>
          </a:p>
          <a:p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DOM</a:t>
            </a: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事件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符號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是</a:t>
            </a:r>
            <a:r>
              <a:rPr lang="en-US" altLang="zh-TW" sz="2000" dirty="0"/>
              <a:t>ES6</a:t>
            </a:r>
            <a:r>
              <a:rPr lang="zh-TW" altLang="en-US" sz="2000" dirty="0"/>
              <a:t>新增的型別，可以賦予變數獨特性、獨一性。</a:t>
            </a:r>
          </a:p>
        </p:txBody>
      </p:sp>
    </p:spTree>
    <p:extLst>
      <p:ext uri="{BB962C8B-B14F-4D97-AF65-F5344CB8AC3E}">
        <p14:creationId xmlns:p14="http://schemas.microsoft.com/office/powerpoint/2010/main" val="1601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區域變數與全域變數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裡面可以取用外面，外面不能取用裡面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除非回傳</a:t>
            </a:r>
            <a:r>
              <a:rPr lang="en-US" altLang="zh-TW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29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ES6</a:t>
            </a:r>
            <a:r>
              <a:rPr lang="zh-TW" altLang="en-US" dirty="0" smtClean="0"/>
              <a:t>的宣告方式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let </a:t>
            </a:r>
            <a:r>
              <a:rPr lang="zh-TW" altLang="en-US" sz="2000" dirty="0" smtClean="0"/>
              <a:t>變數</a:t>
            </a:r>
            <a:endParaRPr lang="en-US" altLang="zh-TW" sz="2000" dirty="0" smtClean="0"/>
          </a:p>
          <a:p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常數</a:t>
            </a:r>
            <a:r>
              <a:rPr lang="en-US" altLang="zh-TW" sz="20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17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計算用</a:t>
            </a:r>
            <a:endParaRPr lang="en-US" altLang="zh-TW" sz="2000" dirty="0" smtClean="0"/>
          </a:p>
          <a:p>
            <a:r>
              <a:rPr lang="en-US" altLang="zh-TW" sz="2000" dirty="0" smtClean="0"/>
              <a:t>+-*/%</a:t>
            </a:r>
          </a:p>
          <a:p>
            <a:r>
              <a:rPr lang="zh-TW" altLang="en-US" sz="2000" dirty="0"/>
              <a:t>賦值</a:t>
            </a:r>
            <a:endParaRPr lang="en-US" altLang="zh-TW" sz="2000" dirty="0" smtClean="0"/>
          </a:p>
          <a:p>
            <a:r>
              <a:rPr lang="en-US" altLang="zh-TW" sz="2000" dirty="0" smtClean="0"/>
              <a:t>= </a:t>
            </a:r>
          </a:p>
          <a:p>
            <a:r>
              <a:rPr lang="zh-TW" altLang="en-US" sz="2000" dirty="0" smtClean="0"/>
              <a:t>存取物件或函式</a:t>
            </a:r>
            <a:endParaRPr lang="en-US" altLang="zh-TW" sz="2000" dirty="0" smtClean="0"/>
          </a:p>
          <a:p>
            <a:r>
              <a:rPr lang="en-US" altLang="zh-TW" sz="2000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比較相等</a:t>
            </a:r>
            <a:endParaRPr lang="en-US" altLang="zh-TW" dirty="0" smtClean="0"/>
          </a:p>
          <a:p>
            <a:r>
              <a:rPr lang="zh-TW" altLang="en-US" dirty="0" smtClean="0"/>
              <a:t>寬鬆</a:t>
            </a:r>
            <a:r>
              <a:rPr lang="en-US" altLang="zh-TW" dirty="0" smtClean="0"/>
              <a:t>== </a:t>
            </a:r>
          </a:p>
          <a:p>
            <a:r>
              <a:rPr lang="zh-TW" altLang="en-US" dirty="0" smtClean="0"/>
              <a:t>嚴格</a:t>
            </a:r>
            <a:r>
              <a:rPr lang="en-US" altLang="zh-TW" dirty="0" smtClean="0"/>
              <a:t>===</a:t>
            </a:r>
          </a:p>
          <a:p>
            <a:pPr marL="0" indent="0">
              <a:buNone/>
            </a:pPr>
            <a:r>
              <a:rPr lang="zh-TW" altLang="en-US" dirty="0" smtClean="0"/>
              <a:t>比較不相等</a:t>
            </a:r>
            <a:endParaRPr lang="en-US" altLang="zh-TW" dirty="0"/>
          </a:p>
          <a:p>
            <a:r>
              <a:rPr lang="zh-TW" altLang="en-US" dirty="0" smtClean="0"/>
              <a:t>寬鬆</a:t>
            </a:r>
            <a:r>
              <a:rPr lang="en-US" altLang="zh-TW" dirty="0" smtClean="0"/>
              <a:t>!=</a:t>
            </a:r>
          </a:p>
          <a:p>
            <a:r>
              <a:rPr lang="zh-TW" altLang="en-US" dirty="0" smtClean="0"/>
              <a:t>嚴格</a:t>
            </a:r>
            <a:r>
              <a:rPr lang="en-US" altLang="zh-TW" dirty="0" smtClean="0"/>
              <a:t>!==</a:t>
            </a:r>
          </a:p>
          <a:p>
            <a:pPr marL="0" indent="0">
              <a:buNone/>
            </a:pPr>
            <a:r>
              <a:rPr lang="zh-TW" altLang="en-US" dirty="0"/>
              <a:t>兩者</a:t>
            </a:r>
            <a:r>
              <a:rPr lang="zh-TW" altLang="en-US" dirty="0" smtClean="0"/>
              <a:t>都</a:t>
            </a:r>
            <a:endParaRPr lang="en-US" altLang="zh-TW" dirty="0" smtClean="0"/>
          </a:p>
          <a:p>
            <a:r>
              <a:rPr lang="en-US" altLang="zh-TW" dirty="0" smtClean="0"/>
              <a:t>&amp;&amp;</a:t>
            </a:r>
          </a:p>
          <a:p>
            <a:pPr marL="0" indent="0">
              <a:buNone/>
            </a:pPr>
            <a:r>
              <a:rPr lang="zh-TW" altLang="en-US" dirty="0" smtClean="0"/>
              <a:t>或</a:t>
            </a:r>
            <a:endParaRPr lang="en-US" altLang="zh-TW" dirty="0" smtClean="0"/>
          </a:p>
          <a:p>
            <a:r>
              <a:rPr lang="en-US" altLang="zh-TW" dirty="0" smtClean="0"/>
              <a:t>||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480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常搞混的</a:t>
            </a:r>
            <a:r>
              <a:rPr lang="en-US" altLang="zh-TW" dirty="0" smtClean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 smtClean="0"/>
              <a:t>===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/>
              <a:t> 賦值運算子，順序由右至左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比較運算子，順序由左至右</a:t>
            </a:r>
            <a:endParaRPr lang="en-US" altLang="zh-TW" dirty="0" smtClean="0"/>
          </a:p>
          <a:p>
            <a:r>
              <a:rPr lang="en-US" altLang="zh-TW" dirty="0" smtClean="0"/>
              <a:t>==</a:t>
            </a:r>
            <a:r>
              <a:rPr lang="en-US" altLang="zh-TW" dirty="0"/>
              <a:t>=</a:t>
            </a:r>
            <a:r>
              <a:rPr lang="zh-TW" altLang="en-US" dirty="0" smtClean="0"/>
              <a:t> </a:t>
            </a:r>
            <a:r>
              <a:rPr lang="zh-TW" altLang="en-US" dirty="0"/>
              <a:t>比較運算子，順序由左至右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81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=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JavaScript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jQuery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只要看到</a:t>
            </a:r>
            <a:r>
              <a:rPr lang="en-US" altLang="zh-TW" dirty="0" smtClean="0"/>
              <a:t>=</a:t>
            </a:r>
            <a:r>
              <a:rPr lang="zh-TW" altLang="en-US" dirty="0" smtClean="0"/>
              <a:t>符號，一律理解成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「將</a:t>
            </a:r>
            <a:r>
              <a:rPr lang="en-US" altLang="zh-TW" dirty="0" smtClean="0"/>
              <a:t>=</a:t>
            </a:r>
            <a:r>
              <a:rPr lang="zh-TW" altLang="en-US" dirty="0" smtClean="0"/>
              <a:t>右邊的東西賦予給左邊的東西」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332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運算子的相依性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執行順序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程式執行不一定</a:t>
            </a:r>
            <a:r>
              <a:rPr lang="zh-TW" altLang="en-US" dirty="0"/>
              <a:t>由左邊</a:t>
            </a:r>
            <a:r>
              <a:rPr lang="zh-TW" altLang="en-US" dirty="0" smtClean="0"/>
              <a:t>開始</a:t>
            </a:r>
            <a:endParaRPr lang="en-US" altLang="zh-TW" dirty="0" smtClean="0"/>
          </a:p>
          <a:p>
            <a:r>
              <a:rPr lang="zh-TW" altLang="en-US" dirty="0"/>
              <a:t>運算子優先性高先執行</a:t>
            </a:r>
          </a:p>
        </p:txBody>
      </p:sp>
    </p:spTree>
    <p:extLst>
      <p:ext uri="{BB962C8B-B14F-4D97-AF65-F5344CB8AC3E}">
        <p14:creationId xmlns:p14="http://schemas.microsoft.com/office/powerpoint/2010/main" val="382487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1995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Netscape </a:t>
            </a:r>
            <a:r>
              <a:rPr lang="en-US" altLang="zh-TW" sz="2000" dirty="0"/>
              <a:t>(</a:t>
            </a:r>
            <a:r>
              <a:rPr lang="zh-TW" altLang="en-US" sz="2000" dirty="0"/>
              <a:t>網景公司，</a:t>
            </a:r>
            <a:r>
              <a:rPr lang="zh-TW" altLang="en-US" sz="2000" dirty="0" smtClean="0"/>
              <a:t>當時瀏覽器廠商之一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r>
              <a:rPr lang="zh-TW" altLang="en-US" sz="2000" dirty="0" smtClean="0"/>
              <a:t>為了行銷，故意參考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把名子取名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程式執行不一定</a:t>
            </a:r>
            <a:r>
              <a:rPr lang="zh-TW" altLang="en-US" dirty="0"/>
              <a:t>由左邊</a:t>
            </a:r>
            <a:r>
              <a:rPr lang="zh-TW" altLang="en-US" dirty="0" smtClean="0"/>
              <a:t>開始</a:t>
            </a:r>
            <a:endParaRPr lang="en-US" altLang="zh-TW" dirty="0" smtClean="0"/>
          </a:p>
          <a:p>
            <a:r>
              <a:rPr lang="zh-TW" altLang="en-US" dirty="0"/>
              <a:t>運算子優先性高先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運算子優先</a:t>
            </a:r>
            <a:r>
              <a:rPr lang="zh-TW" altLang="en-US" dirty="0" smtClean="0"/>
              <a:t>性相同，由相依性決定執行方向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apple = '</a:t>
            </a:r>
            <a:r>
              <a:rPr lang="zh-TW" altLang="en-US" dirty="0" smtClean="0"/>
              <a:t>我</a:t>
            </a:r>
            <a:r>
              <a:rPr lang="zh-TW" altLang="en-US" dirty="0"/>
              <a:t>要</a:t>
            </a:r>
            <a:r>
              <a:rPr lang="zh-TW" altLang="en-US" dirty="0" smtClean="0"/>
              <a:t>吃蘋果</a:t>
            </a:r>
            <a:r>
              <a:rPr lang="en-US" altLang="zh-TW" dirty="0" smtClean="0"/>
              <a:t>' 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years </a:t>
            </a:r>
            <a:r>
              <a:rPr lang="en-US" altLang="zh-TW" dirty="0"/>
              <a:t>= </a:t>
            </a:r>
            <a:r>
              <a:rPr lang="en-US" altLang="zh-TW" dirty="0" smtClean="0"/>
              <a:t>1900 + 2105;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搭配變數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273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櫃子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用</a:t>
            </a:r>
            <a:r>
              <a:rPr lang="zh-TW" altLang="en-US" dirty="0"/>
              <a:t>「</a:t>
            </a:r>
            <a:r>
              <a:rPr lang="en-US" altLang="zh-TW" dirty="0" smtClean="0"/>
              <a:t>,</a:t>
            </a:r>
            <a:r>
              <a:rPr lang="zh-TW" altLang="en-US" dirty="0" smtClean="0"/>
              <a:t>」符號分隔內容</a:t>
            </a:r>
            <a:endParaRPr lang="en-US" altLang="zh-TW" dirty="0" smtClean="0"/>
          </a:p>
          <a:p>
            <a:r>
              <a:rPr lang="zh-TW" altLang="en-US" dirty="0" smtClean="0"/>
              <a:t>雜湊陣列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每</a:t>
            </a:r>
            <a:r>
              <a:rPr lang="zh-TW" altLang="en-US" dirty="0"/>
              <a:t>層都可以</a:t>
            </a:r>
            <a:r>
              <a:rPr lang="zh-TW" altLang="en-US" dirty="0" smtClean="0"/>
              <a:t>存放不同的資料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32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213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[  2018,</a:t>
            </a:r>
          </a:p>
          <a:p>
            <a:pPr marL="0" indent="0">
              <a:buNone/>
            </a:pPr>
            <a:r>
              <a:rPr lang="en-US" altLang="zh-TW" dirty="0" smtClean="0"/>
              <a:t>   Monospace,</a:t>
            </a:r>
          </a:p>
          <a:p>
            <a:pPr marL="0" indent="0">
              <a:buNone/>
            </a:pPr>
            <a:r>
              <a:rPr lang="en-US" altLang="zh-TW" dirty="0" smtClean="0"/>
              <a:t>   function(){</a:t>
            </a:r>
          </a:p>
          <a:p>
            <a:pPr marL="0" indent="0">
              <a:buNone/>
            </a:pPr>
            <a:r>
              <a:rPr lang="en-US" altLang="zh-TW" dirty="0" smtClean="0"/>
              <a:t>      console.log(free)</a:t>
            </a:r>
          </a:p>
          <a:p>
            <a:pPr marL="0" indent="0">
              <a:buNone/>
            </a:pPr>
            <a:r>
              <a:rPr lang="en-US" altLang="zh-TW" dirty="0" smtClean="0"/>
              <a:t>   },</a:t>
            </a:r>
          </a:p>
          <a:p>
            <a:pPr marL="0" indent="0">
              <a:buNone/>
            </a:pP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160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31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的前世今生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目前瀏覽器唯一內建</a:t>
            </a:r>
            <a:r>
              <a:rPr lang="zh-TW" altLang="en-US" sz="2000" dirty="0"/>
              <a:t>程式</a:t>
            </a:r>
            <a:r>
              <a:rPr lang="zh-TW" altLang="en-US" sz="2000" dirty="0" smtClean="0"/>
              <a:t>語言</a:t>
            </a:r>
            <a:endParaRPr lang="en-US" altLang="zh-TW" sz="2000" dirty="0" smtClean="0"/>
          </a:p>
          <a:p>
            <a:r>
              <a:rPr lang="zh-TW" altLang="en-US" sz="2000" dirty="0" smtClean="0"/>
              <a:t>由</a:t>
            </a:r>
            <a:r>
              <a:rPr lang="en-US" altLang="zh-TW" sz="2000" dirty="0" smtClean="0"/>
              <a:t>EMCA</a:t>
            </a:r>
            <a:r>
              <a:rPr lang="zh-TW" altLang="en-US" sz="2000" dirty="0" smtClean="0"/>
              <a:t>組織統一版本規格，故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又稱為</a:t>
            </a:r>
            <a:r>
              <a:rPr lang="en-US" altLang="zh-TW" sz="2000" dirty="0" err="1" smtClean="0"/>
              <a:t>EMCAScript</a:t>
            </a:r>
            <a:endParaRPr lang="en-US" altLang="zh-TW" sz="2000" dirty="0" smtClean="0"/>
          </a:p>
          <a:p>
            <a:r>
              <a:rPr lang="en-US" altLang="zh-TW" sz="2000" dirty="0" smtClean="0"/>
              <a:t>2009</a:t>
            </a:r>
            <a:r>
              <a:rPr lang="zh-TW" altLang="en-US" sz="2000" dirty="0" smtClean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5</a:t>
            </a:r>
          </a:p>
          <a:p>
            <a:r>
              <a:rPr lang="en-US" altLang="zh-TW" sz="2000" dirty="0"/>
              <a:t>2015</a:t>
            </a:r>
            <a:r>
              <a:rPr lang="zh-TW" altLang="en-US" sz="2000" dirty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6</a:t>
            </a:r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名</a:t>
            </a:r>
            <a:r>
              <a:rPr lang="zh-TW" altLang="en-US" dirty="0" smtClean="0"/>
              <a:t>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與值的組合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938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否則就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6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否則如果</a:t>
            </a:r>
            <a:r>
              <a:rPr lang="en-US" altLang="zh-TW" dirty="0" smtClean="0"/>
              <a:t>..</a:t>
            </a:r>
            <a:r>
              <a:rPr lang="zh-TW" altLang="en-US" dirty="0"/>
              <a:t>否則就</a:t>
            </a: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if{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2892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理解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樹狀圖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29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13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宿主特性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JavaScript</a:t>
            </a:r>
            <a:r>
              <a:rPr lang="zh-TW" altLang="en-US" sz="2000" dirty="0"/>
              <a:t>只能</a:t>
            </a:r>
            <a:r>
              <a:rPr lang="zh-TW" altLang="en-US" sz="2000" dirty="0" smtClean="0"/>
              <a:t>運行在瀏覽器上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google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V8</a:t>
            </a:r>
            <a:r>
              <a:rPr lang="zh-TW" altLang="en-US" sz="2000" dirty="0" smtClean="0"/>
              <a:t>引擎擴充的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，打破限制的「</a:t>
            </a:r>
            <a:r>
              <a:rPr lang="en-US" altLang="zh-TW" sz="2000" dirty="0" smtClean="0"/>
              <a:t>node.js</a:t>
            </a:r>
            <a:r>
              <a:rPr lang="zh-TW" altLang="en-US" sz="2000" dirty="0" smtClean="0"/>
              <a:t>」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4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80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去獲取節點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慎用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437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46178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什麼是事件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5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事件監聽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87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前端</a:t>
            </a:r>
            <a:endParaRPr lang="en-US" altLang="zh-TW" dirty="0" smtClean="0"/>
          </a:p>
          <a:p>
            <a:r>
              <a:rPr lang="zh-TW" altLang="en-US" dirty="0"/>
              <a:t>志</a:t>
            </a:r>
            <a:r>
              <a:rPr lang="zh-TW" altLang="en-US" dirty="0" smtClean="0"/>
              <a:t>工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鐵人幫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基礎二三事筆記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1.Google Chrome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2.VS Code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0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930</Words>
  <Application>Microsoft Office PowerPoint</Application>
  <PresentationFormat>如螢幕大小 (16:9)</PresentationFormat>
  <Paragraphs>213</Paragraphs>
  <Slides>69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0" baseType="lpstr">
      <vt:lpstr>Office 佈景主題</vt:lpstr>
      <vt:lpstr>JavaScript分享</vt:lpstr>
      <vt:lpstr>PowerPoint 簡報</vt:lpstr>
      <vt:lpstr>目錄</vt:lpstr>
      <vt:lpstr>JavaScript的前世今生</vt:lpstr>
      <vt:lpstr>JavaScript的前世今生</vt:lpstr>
      <vt:lpstr>宿主特性</vt:lpstr>
      <vt:lpstr>本日開發環境</vt:lpstr>
      <vt:lpstr>1.Google Chrome</vt:lpstr>
      <vt:lpstr>2.VS Code編輯器</vt:lpstr>
      <vt:lpstr>變數</vt:lpstr>
      <vt:lpstr>變數</vt:lpstr>
      <vt:lpstr>建立(宣告)變數</vt:lpstr>
      <vt:lpstr>建立(宣告)變數</vt:lpstr>
      <vt:lpstr>建立(宣告)變數</vt:lpstr>
      <vt:lpstr>變數賦值</vt:lpstr>
      <vt:lpstr>變數賦值</vt:lpstr>
      <vt:lpstr>變數賦值</vt:lpstr>
      <vt:lpstr>常用寫法(電腦執行仍是宣告、賦值兩個動作)</vt:lpstr>
      <vt:lpstr>變數命名學</vt:lpstr>
      <vt:lpstr>那我們可以賦予變數哪些值?</vt:lpstr>
      <vt:lpstr>先談談資料型別</vt:lpstr>
      <vt:lpstr>JavaScript的資料型別</vt:lpstr>
      <vt:lpstr>Object Types物件型別</vt:lpstr>
      <vt:lpstr>Primitive Types原始型別</vt:lpstr>
      <vt:lpstr>undefined</vt:lpstr>
      <vt:lpstr>null</vt:lpstr>
      <vt:lpstr>boolean</vt:lpstr>
      <vt:lpstr>number</vt:lpstr>
      <vt:lpstr>string</vt:lpstr>
      <vt:lpstr>symbol</vt:lpstr>
      <vt:lpstr>變數練習</vt:lpstr>
      <vt:lpstr>區域變數與全域變數(補充)</vt:lpstr>
      <vt:lpstr>ES6的宣告方式(補充)</vt:lpstr>
      <vt:lpstr>運算子</vt:lpstr>
      <vt:lpstr>常見運算子</vt:lpstr>
      <vt:lpstr>常見運算子</vt:lpstr>
      <vt:lpstr>常搞混的=、==、===</vt:lpstr>
      <vt:lpstr>=</vt:lpstr>
      <vt:lpstr>運算子的相依性(執行順序)</vt:lpstr>
      <vt:lpstr>運算子的優先性</vt:lpstr>
      <vt:lpstr>運算子的優先性</vt:lpstr>
      <vt:lpstr>運算子的優先性</vt:lpstr>
      <vt:lpstr>運算子練習</vt:lpstr>
      <vt:lpstr>函式</vt:lpstr>
      <vt:lpstr>陣列</vt:lpstr>
      <vt:lpstr>PowerPoint 簡報</vt:lpstr>
      <vt:lpstr>建立陣列</vt:lpstr>
      <vt:lpstr>陣列練習</vt:lpstr>
      <vt:lpstr>物件</vt:lpstr>
      <vt:lpstr>PowerPoint 簡報</vt:lpstr>
      <vt:lpstr>流程判斷</vt:lpstr>
      <vt:lpstr>如果成立就…</vt:lpstr>
      <vt:lpstr>如果成立就…否則就..</vt:lpstr>
      <vt:lpstr>如果成立就…否則如果..否則就..</vt:lpstr>
      <vt:lpstr>DOM</vt:lpstr>
      <vt:lpstr>何謂DOM物件?</vt:lpstr>
      <vt:lpstr>理解DOM樹狀圖(1)</vt:lpstr>
      <vt:lpstr>理解DOM樹狀圖(2)</vt:lpstr>
      <vt:lpstr>理解DOM樹狀圖(3)</vt:lpstr>
      <vt:lpstr>依照ID去獲取節點</vt:lpstr>
      <vt:lpstr>依照class去獲取節點(慎用)</vt:lpstr>
      <vt:lpstr>事件</vt:lpstr>
      <vt:lpstr>什麼是事件?</vt:lpstr>
      <vt:lpstr>事件監聽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106</cp:revision>
  <dcterms:created xsi:type="dcterms:W3CDTF">2018-05-27T05:54:52Z</dcterms:created>
  <dcterms:modified xsi:type="dcterms:W3CDTF">2018-05-28T06:57:25Z</dcterms:modified>
</cp:coreProperties>
</file>