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7" r:id="rId5"/>
    <p:sldId id="286" r:id="rId6"/>
    <p:sldId id="287" r:id="rId7"/>
    <p:sldId id="273" r:id="rId8"/>
    <p:sldId id="275" r:id="rId9"/>
    <p:sldId id="274" r:id="rId10"/>
    <p:sldId id="290" r:id="rId11"/>
    <p:sldId id="276" r:id="rId12"/>
    <p:sldId id="265" r:id="rId13"/>
    <p:sldId id="292" r:id="rId14"/>
    <p:sldId id="259" r:id="rId15"/>
    <p:sldId id="282" r:id="rId16"/>
    <p:sldId id="283" r:id="rId17"/>
    <p:sldId id="264" r:id="rId18"/>
    <p:sldId id="266" r:id="rId19"/>
    <p:sldId id="278" r:id="rId20"/>
    <p:sldId id="288" r:id="rId21"/>
    <p:sldId id="289" r:id="rId22"/>
    <p:sldId id="279" r:id="rId23"/>
    <p:sldId id="280" r:id="rId24"/>
    <p:sldId id="281" r:id="rId25"/>
    <p:sldId id="267" r:id="rId26"/>
    <p:sldId id="268" r:id="rId27"/>
    <p:sldId id="293" r:id="rId28"/>
    <p:sldId id="294" r:id="rId29"/>
    <p:sldId id="295" r:id="rId30"/>
    <p:sldId id="269" r:id="rId31"/>
    <p:sldId id="270" r:id="rId32"/>
    <p:sldId id="271" r:id="rId33"/>
    <p:sldId id="260" r:id="rId34"/>
    <p:sldId id="291" r:id="rId35"/>
    <p:sldId id="284" r:id="rId36"/>
    <p:sldId id="285" r:id="rId37"/>
    <p:sldId id="262" r:id="rId38"/>
    <p:sldId id="272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1" autoAdjust="0"/>
  </p:normalViewPr>
  <p:slideViewPr>
    <p:cSldViewPr>
      <p:cViewPr varScale="1">
        <p:scale>
          <a:sx n="78" d="100"/>
          <a:sy n="7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en-US" altLang="zh-TW" dirty="0" err="1" smtClean="0"/>
              <a:t>SimonAllen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2.CodePen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13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3.VS Code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08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英文數字混用</a:t>
            </a:r>
            <a:endParaRPr lang="en-US" altLang="zh-TW" dirty="0" smtClean="0"/>
          </a:p>
          <a:p>
            <a:r>
              <a:rPr lang="zh-TW" altLang="en-US" dirty="0"/>
              <a:t>區分大</a:t>
            </a:r>
            <a:r>
              <a:rPr lang="zh-TW" altLang="en-US" dirty="0" smtClean="0"/>
              <a:t>小寫</a:t>
            </a:r>
            <a:endParaRPr lang="en-US" altLang="zh-TW" dirty="0" smtClean="0"/>
          </a:p>
          <a:p>
            <a:r>
              <a:rPr lang="zh-TW" altLang="en-US" dirty="0" smtClean="0"/>
              <a:t>不能</a:t>
            </a:r>
            <a:r>
              <a:rPr lang="zh-TW" altLang="en-US" dirty="0"/>
              <a:t>數字</a:t>
            </a:r>
            <a:r>
              <a:rPr lang="zh-TW" altLang="en-US" dirty="0" smtClean="0"/>
              <a:t>開頭</a:t>
            </a:r>
            <a:endParaRPr lang="en-US" altLang="zh-TW" dirty="0" smtClean="0"/>
          </a:p>
          <a:p>
            <a:r>
              <a:rPr lang="zh-TW" altLang="en-US" dirty="0"/>
              <a:t>不能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和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zh-TW" altLang="en-US" dirty="0" smtClean="0"/>
              <a:t>不能使用保留字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class)</a:t>
            </a:r>
          </a:p>
          <a:p>
            <a:r>
              <a:rPr lang="zh-TW" altLang="en-US" dirty="0"/>
              <a:t>盡量不要用特殊</a:t>
            </a:r>
            <a:r>
              <a:rPr lang="zh-TW" altLang="en-US" dirty="0" smtClean="0"/>
              <a:t>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$</a:t>
            </a:r>
            <a:r>
              <a:rPr lang="zh-TW" altLang="en-US" dirty="0" smtClean="0"/>
              <a:t>或</a:t>
            </a:r>
            <a:r>
              <a:rPr lang="en-US" altLang="zh-TW" dirty="0" smtClean="0"/>
              <a:t>_)</a:t>
            </a:r>
          </a:p>
          <a:p>
            <a:r>
              <a:rPr lang="zh-TW" altLang="en-US" dirty="0" smtClean="0"/>
              <a:t>盡量語意化命名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區域變數與全域變數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裡面可以取用外面，外面不能取用裡面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除非回傳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299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5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計算用</a:t>
            </a:r>
            <a:endParaRPr lang="en-US" altLang="zh-TW" dirty="0" smtClean="0"/>
          </a:p>
          <a:p>
            <a:r>
              <a:rPr lang="en-US" altLang="zh-TW" dirty="0" smtClean="0"/>
              <a:t>+-*/%</a:t>
            </a:r>
          </a:p>
          <a:p>
            <a:r>
              <a:rPr lang="zh-TW" altLang="en-US" dirty="0"/>
              <a:t>賦值</a:t>
            </a:r>
            <a:endParaRPr lang="en-US" altLang="zh-TW" dirty="0" smtClean="0"/>
          </a:p>
          <a:p>
            <a:r>
              <a:rPr lang="en-US" altLang="zh-TW" dirty="0" smtClean="0"/>
              <a:t>= </a:t>
            </a:r>
          </a:p>
          <a:p>
            <a:r>
              <a:rPr lang="zh-TW" altLang="en-US" dirty="0" smtClean="0"/>
              <a:t>存取物件或函式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8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比較</a:t>
            </a:r>
            <a:r>
              <a:rPr lang="zh-TW" altLang="en-US" dirty="0"/>
              <a:t>相等</a:t>
            </a:r>
            <a:endParaRPr lang="en-US" altLang="zh-TW" dirty="0" smtClean="0"/>
          </a:p>
          <a:p>
            <a:r>
              <a:rPr lang="en-US" altLang="zh-TW" dirty="0" smtClean="0"/>
              <a:t>== </a:t>
            </a:r>
          </a:p>
          <a:p>
            <a:r>
              <a:rPr lang="en-US" altLang="zh-TW" dirty="0" smtClean="0"/>
              <a:t>===</a:t>
            </a:r>
          </a:p>
          <a:p>
            <a:r>
              <a:rPr lang="zh-TW" altLang="en-US" dirty="0" smtClean="0"/>
              <a:t>比較不相等</a:t>
            </a:r>
            <a:endParaRPr lang="en-US" altLang="zh-TW" dirty="0"/>
          </a:p>
          <a:p>
            <a:r>
              <a:rPr lang="en-US" altLang="zh-TW" dirty="0" smtClean="0"/>
              <a:t>!=</a:t>
            </a:r>
          </a:p>
          <a:p>
            <a:r>
              <a:rPr lang="en-US" altLang="zh-TW" dirty="0" smtClean="0"/>
              <a:t>!==</a:t>
            </a:r>
          </a:p>
          <a:p>
            <a:r>
              <a:rPr lang="zh-TW" altLang="en-US" dirty="0"/>
              <a:t>兩者</a:t>
            </a:r>
            <a:r>
              <a:rPr lang="zh-TW" altLang="en-US" dirty="0" smtClean="0"/>
              <a:t>都</a:t>
            </a:r>
            <a:endParaRPr lang="en-US" altLang="zh-TW" dirty="0" smtClean="0"/>
          </a:p>
          <a:p>
            <a:r>
              <a:rPr lang="en-US" altLang="zh-TW" dirty="0" smtClean="0"/>
              <a:t>&amp;&amp;</a:t>
            </a:r>
          </a:p>
          <a:p>
            <a:r>
              <a:rPr lang="zh-TW" altLang="en-US" dirty="0" smtClean="0"/>
              <a:t>或者</a:t>
            </a:r>
            <a:endParaRPr lang="en-US" altLang="zh-TW" dirty="0" smtClean="0"/>
          </a:p>
          <a:p>
            <a:r>
              <a:rPr lang="en-US" altLang="zh-TW" dirty="0" smtClean="0"/>
              <a:t>||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48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常搞混的</a:t>
            </a:r>
            <a:r>
              <a:rPr lang="en-US" altLang="zh-TW" dirty="0" smtClean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 smtClean="0"/>
              <a:t>===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==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81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apple = '</a:t>
            </a:r>
            <a:r>
              <a:rPr lang="zh-TW" altLang="en-US" dirty="0" smtClean="0"/>
              <a:t>我</a:t>
            </a:r>
            <a:r>
              <a:rPr lang="zh-TW" altLang="en-US" dirty="0"/>
              <a:t>要</a:t>
            </a:r>
            <a:r>
              <a:rPr lang="zh-TW" altLang="en-US" dirty="0" smtClean="0"/>
              <a:t>吃蘋果</a:t>
            </a:r>
            <a:r>
              <a:rPr lang="en-US" altLang="zh-TW" dirty="0" smtClean="0"/>
              <a:t>' 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years </a:t>
            </a:r>
            <a:r>
              <a:rPr lang="en-US" altLang="zh-TW" dirty="0"/>
              <a:t>= </a:t>
            </a:r>
            <a:r>
              <a:rPr lang="en-US" altLang="zh-TW" dirty="0" smtClean="0"/>
              <a:t>1900 + 2105;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7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櫃子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分隔內容</a:t>
            </a:r>
            <a:endParaRPr lang="en-US" altLang="zh-TW" dirty="0" smtClean="0"/>
          </a:p>
          <a:p>
            <a:r>
              <a:rPr lang="zh-TW" altLang="en-US" dirty="0" smtClean="0"/>
              <a:t>雜湊陣列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每</a:t>
            </a:r>
            <a:r>
              <a:rPr lang="zh-TW" altLang="en-US" dirty="0"/>
              <a:t>層都可以</a:t>
            </a:r>
            <a:r>
              <a:rPr lang="zh-TW" altLang="en-US" dirty="0" smtClean="0"/>
              <a:t>存放不同的資料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3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1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  2018,</a:t>
            </a:r>
          </a:p>
          <a:p>
            <a:pPr marL="0" indent="0">
              <a:buNone/>
            </a:pPr>
            <a:r>
              <a:rPr lang="en-US" altLang="zh-TW" dirty="0" smtClean="0"/>
              <a:t>   Monospace,</a:t>
            </a:r>
          </a:p>
          <a:p>
            <a:pPr marL="0" indent="0">
              <a:buNone/>
            </a:pPr>
            <a:r>
              <a:rPr lang="en-US" altLang="zh-TW" dirty="0" smtClean="0"/>
              <a:t>   function(){</a:t>
            </a:r>
          </a:p>
          <a:p>
            <a:pPr marL="0" indent="0">
              <a:buNone/>
            </a:pPr>
            <a:r>
              <a:rPr lang="en-US" altLang="zh-TW" dirty="0" smtClean="0"/>
              <a:t>      console.log(free)</a:t>
            </a:r>
          </a:p>
          <a:p>
            <a:pPr marL="0" indent="0">
              <a:buNone/>
            </a:pPr>
            <a:r>
              <a:rPr lang="en-US" altLang="zh-TW" dirty="0" smtClean="0"/>
              <a:t>   },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16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本日開發環境</a:t>
            </a:r>
            <a:endParaRPr lang="en-US" altLang="zh-TW" dirty="0" smtClean="0"/>
          </a:p>
          <a:p>
            <a:r>
              <a:rPr lang="en-US" altLang="zh-TW" dirty="0" err="1" smtClean="0"/>
              <a:t>javaScript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運算子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</a:p>
          <a:p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endParaRPr lang="en-US" altLang="zh-TW" dirty="0" smtClean="0"/>
          </a:p>
          <a:p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31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前端</a:t>
            </a:r>
            <a:endParaRPr lang="en-US" altLang="zh-TW" dirty="0" smtClean="0"/>
          </a:p>
          <a:p>
            <a:r>
              <a:rPr lang="zh-TW" altLang="en-US" dirty="0"/>
              <a:t>志</a:t>
            </a:r>
            <a:r>
              <a:rPr lang="zh-TW" altLang="en-US" dirty="0" smtClean="0"/>
              <a:t>工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鐵人幫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基礎二三事筆記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1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undefined</a:t>
            </a:r>
          </a:p>
          <a:p>
            <a:r>
              <a:rPr lang="en-US" altLang="zh-TW" dirty="0" smtClean="0"/>
              <a:t>null</a:t>
            </a:r>
          </a:p>
          <a:p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en-US" altLang="zh-TW" dirty="0" smtClean="0"/>
              <a:t>number</a:t>
            </a:r>
          </a:p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object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1.Google Chrome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251</Words>
  <Application>Microsoft Office PowerPoint</Application>
  <PresentationFormat>如螢幕大小 (4:3)</PresentationFormat>
  <Paragraphs>94</Paragraphs>
  <Slides>38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Office 佈景主題</vt:lpstr>
      <vt:lpstr>PowerPoint 簡報</vt:lpstr>
      <vt:lpstr>PowerPoint 簡報</vt:lpstr>
      <vt:lpstr>目錄</vt:lpstr>
      <vt:lpstr>JavaScript的前世今生</vt:lpstr>
      <vt:lpstr>PowerPoint 簡報</vt:lpstr>
      <vt:lpstr>PowerPoint 簡報</vt:lpstr>
      <vt:lpstr>資料型態</vt:lpstr>
      <vt:lpstr>本日開發環境</vt:lpstr>
      <vt:lpstr>1.Google Chrome</vt:lpstr>
      <vt:lpstr>2.CodePen</vt:lpstr>
      <vt:lpstr>3.VS Code編輯器</vt:lpstr>
      <vt:lpstr>變數</vt:lpstr>
      <vt:lpstr>變數</vt:lpstr>
      <vt:lpstr>宣告變數</vt:lpstr>
      <vt:lpstr>變數命名學</vt:lpstr>
      <vt:lpstr>區域變數與全域變數</vt:lpstr>
      <vt:lpstr>變數練習</vt:lpstr>
      <vt:lpstr>運算子</vt:lpstr>
      <vt:lpstr>常見運算子</vt:lpstr>
      <vt:lpstr>常見運算子</vt:lpstr>
      <vt:lpstr>常搞混的=、==、===</vt:lpstr>
      <vt:lpstr>運算子的優先性</vt:lpstr>
      <vt:lpstr>運算子的優先性</vt:lpstr>
      <vt:lpstr>運算子的優先性</vt:lpstr>
      <vt:lpstr>函式</vt:lpstr>
      <vt:lpstr>陣列</vt:lpstr>
      <vt:lpstr>PowerPoint 簡報</vt:lpstr>
      <vt:lpstr>建立陣列</vt:lpstr>
      <vt:lpstr>陣列練習</vt:lpstr>
      <vt:lpstr>物件</vt:lpstr>
      <vt:lpstr>流程判斷</vt:lpstr>
      <vt:lpstr>DOM</vt:lpstr>
      <vt:lpstr>PowerPoint 簡報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23</cp:revision>
  <dcterms:created xsi:type="dcterms:W3CDTF">2018-05-27T05:54:52Z</dcterms:created>
  <dcterms:modified xsi:type="dcterms:W3CDTF">2018-05-27T07:36:16Z</dcterms:modified>
</cp:coreProperties>
</file>