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317" r:id="rId5"/>
    <p:sldId id="286" r:id="rId6"/>
    <p:sldId id="275" r:id="rId7"/>
    <p:sldId id="274" r:id="rId8"/>
    <p:sldId id="276" r:id="rId9"/>
    <p:sldId id="265" r:id="rId10"/>
    <p:sldId id="292" r:id="rId11"/>
    <p:sldId id="324" r:id="rId12"/>
    <p:sldId id="259" r:id="rId13"/>
    <p:sldId id="327" r:id="rId14"/>
    <p:sldId id="323" r:id="rId15"/>
    <p:sldId id="325" r:id="rId16"/>
    <p:sldId id="326" r:id="rId17"/>
    <p:sldId id="296" r:id="rId18"/>
    <p:sldId id="282" r:id="rId19"/>
    <p:sldId id="329" r:id="rId20"/>
    <p:sldId id="318" r:id="rId21"/>
    <p:sldId id="319" r:id="rId22"/>
    <p:sldId id="320" r:id="rId23"/>
    <p:sldId id="273" r:id="rId24"/>
    <p:sldId id="298" r:id="rId25"/>
    <p:sldId id="297" r:id="rId26"/>
    <p:sldId id="299" r:id="rId27"/>
    <p:sldId id="300" r:id="rId28"/>
    <p:sldId id="301" r:id="rId29"/>
    <p:sldId id="302" r:id="rId30"/>
    <p:sldId id="264" r:id="rId31"/>
    <p:sldId id="321" r:id="rId32"/>
    <p:sldId id="266" r:id="rId33"/>
    <p:sldId id="278" r:id="rId34"/>
    <p:sldId id="331" r:id="rId35"/>
    <p:sldId id="332" r:id="rId36"/>
    <p:sldId id="333" r:id="rId37"/>
    <p:sldId id="322" r:id="rId38"/>
    <p:sldId id="334" r:id="rId39"/>
    <p:sldId id="279" r:id="rId40"/>
    <p:sldId id="335" r:id="rId41"/>
    <p:sldId id="280" r:id="rId42"/>
    <p:sldId id="281" r:id="rId43"/>
    <p:sldId id="304" r:id="rId44"/>
    <p:sldId id="337" r:id="rId45"/>
    <p:sldId id="336" r:id="rId46"/>
    <p:sldId id="267" r:id="rId47"/>
    <p:sldId id="268" r:id="rId48"/>
    <p:sldId id="293" r:id="rId49"/>
    <p:sldId id="294" r:id="rId50"/>
    <p:sldId id="295" r:id="rId51"/>
    <p:sldId id="269" r:id="rId52"/>
    <p:sldId id="305" r:id="rId53"/>
    <p:sldId id="270" r:id="rId54"/>
    <p:sldId id="306" r:id="rId55"/>
    <p:sldId id="314" r:id="rId56"/>
    <p:sldId id="315" r:id="rId57"/>
    <p:sldId id="271" r:id="rId58"/>
    <p:sldId id="260" r:id="rId59"/>
    <p:sldId id="311" r:id="rId60"/>
    <p:sldId id="312" r:id="rId61"/>
    <p:sldId id="313" r:id="rId62"/>
    <p:sldId id="307" r:id="rId63"/>
    <p:sldId id="308" r:id="rId64"/>
    <p:sldId id="310" r:id="rId65"/>
    <p:sldId id="309" r:id="rId66"/>
    <p:sldId id="316" r:id="rId67"/>
    <p:sldId id="291" r:id="rId68"/>
    <p:sldId id="284" r:id="rId69"/>
    <p:sldId id="285" r:id="rId70"/>
    <p:sldId id="262" r:id="rId71"/>
    <p:sldId id="272" r:id="rId7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1" autoAdjust="0"/>
  </p:normalViewPr>
  <p:slideViewPr>
    <p:cSldViewPr>
      <p:cViewPr>
        <p:scale>
          <a:sx n="100" d="100"/>
          <a:sy n="100" d="100"/>
        </p:scale>
        <p:origin x="-35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3Wfo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JavaScript</a:t>
            </a:r>
            <a:r>
              <a:rPr lang="zh-TW" altLang="en-US" sz="4800" dirty="0" smtClean="0"/>
              <a:t>分享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By </a:t>
            </a:r>
            <a:r>
              <a:rPr lang="en-US" altLang="zh-TW" sz="2000" dirty="0" err="1" smtClean="0"/>
              <a:t>SimonAllen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4400" y="2283718"/>
            <a:ext cx="14317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9187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4028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</a:t>
            </a:r>
            <a:r>
              <a:rPr lang="zh-TW" altLang="en-US" dirty="0" smtClean="0"/>
              <a:t>仍拆成</a:t>
            </a:r>
            <a:r>
              <a:rPr lang="zh-TW" altLang="en-US" dirty="0" smtClean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盡量語意化命名</a:t>
            </a:r>
            <a:endParaRPr lang="en-US" altLang="zh-TW" sz="2000" dirty="0" smtClean="0"/>
          </a:p>
          <a:p>
            <a:r>
              <a:rPr lang="zh-TW" altLang="en-US" sz="2000" dirty="0" smtClean="0"/>
              <a:t>別取自</a:t>
            </a:r>
            <a:r>
              <a:rPr lang="zh-TW" altLang="en-US" sz="2000" dirty="0"/>
              <a:t>嗨的</a:t>
            </a:r>
            <a:r>
              <a:rPr lang="zh-TW" altLang="en-US" sz="2000" dirty="0" smtClean="0"/>
              <a:t>命名或髒話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目錄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非正式簡報目錄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簡介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本日開發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環境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型別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變數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運算子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函</a:t>
            </a:r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式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物件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陣列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If else</a:t>
            </a:r>
          </a:p>
          <a:p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DOM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事件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分成</a:t>
            </a:r>
            <a:r>
              <a:rPr lang="zh-TW" altLang="en-US" sz="2000" dirty="0"/>
              <a:t>兩</a:t>
            </a:r>
            <a:r>
              <a:rPr lang="zh-TW" altLang="en-US" sz="2000" dirty="0" smtClean="0"/>
              <a:t>大</a:t>
            </a:r>
            <a:r>
              <a:rPr lang="zh-TW" altLang="en-US" sz="2000" dirty="0"/>
              <a:t>型</a:t>
            </a:r>
            <a:r>
              <a:rPr lang="zh-TW" altLang="en-US" sz="2000" dirty="0" smtClean="0"/>
              <a:t>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原始型別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Primitive Types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物件型別</a:t>
            </a:r>
            <a:r>
              <a:rPr lang="en-US" altLang="zh-TW" sz="2000" dirty="0" smtClean="0"/>
              <a:t>(Object </a:t>
            </a:r>
            <a:r>
              <a:rPr lang="en-US" altLang="zh-TW" sz="2000" dirty="0"/>
              <a:t>Types)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與原始型別最大</a:t>
            </a:r>
            <a:r>
              <a:rPr lang="zh-TW" altLang="en-US" sz="2000" dirty="0" smtClean="0"/>
              <a:t>差別</a:t>
            </a:r>
            <a:r>
              <a:rPr lang="zh-TW" altLang="en-US" sz="2000" dirty="0" smtClean="0"/>
              <a:t>在於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物件型別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後面簡報會介紹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  <a:endParaRPr lang="en-US" altLang="zh-TW" sz="2000" dirty="0" smtClean="0"/>
          </a:p>
          <a:p>
            <a:r>
              <a:rPr lang="en-US" altLang="zh-TW" sz="2000" dirty="0" smtClean="0"/>
              <a:t>symbol 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(ES6</a:t>
            </a:r>
            <a:r>
              <a:rPr lang="zh-TW" altLang="en-US" sz="2000" dirty="0" smtClean="0"/>
              <a:t>板新增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既是值也是型別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空值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/>
              <a:t>null</a:t>
            </a:r>
            <a:r>
              <a:rPr lang="zh-TW" altLang="en-US" sz="2000" dirty="0"/>
              <a:t>，不要手動賦值為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</a:t>
            </a:r>
            <a:r>
              <a:rPr lang="zh-TW" altLang="en-US" sz="2000" dirty="0" smtClean="0"/>
              <a:t>數值有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整數或其他型態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/>
              <a:t>"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符號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是</a:t>
            </a:r>
            <a:r>
              <a:rPr lang="en-US" altLang="zh-TW" sz="2000" dirty="0"/>
              <a:t>ES6</a:t>
            </a:r>
            <a:r>
              <a:rPr lang="zh-TW" altLang="en-US" sz="2000" dirty="0"/>
              <a:t>新增的型別，可以賦予變數獨特性、獨一性。</a:t>
            </a:r>
          </a:p>
        </p:txBody>
      </p:sp>
    </p:spTree>
    <p:extLst>
      <p:ext uri="{BB962C8B-B14F-4D97-AF65-F5344CB8AC3E}">
        <p14:creationId xmlns:p14="http://schemas.microsoft.com/office/powerpoint/2010/main" val="1601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今日遺珠之憾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let </a:t>
            </a:r>
            <a:r>
              <a:rPr lang="zh-TW" altLang="en-US" sz="2000" dirty="0" smtClean="0"/>
              <a:t>變數</a:t>
            </a:r>
            <a:endParaRPr lang="en-US" altLang="zh-TW" sz="2000" dirty="0" smtClean="0"/>
          </a:p>
          <a:p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常數</a:t>
            </a:r>
            <a:endParaRPr lang="en-US" altLang="zh-TW" sz="2000" dirty="0" smtClean="0"/>
          </a:p>
          <a:p>
            <a:r>
              <a:rPr lang="zh-TW" altLang="en-US" sz="2000" dirty="0"/>
              <a:t>區域變數與全域變數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911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9671"/>
              </p:ext>
            </p:extLst>
          </p:nvPr>
        </p:nvGraphicFramePr>
        <p:xfrm>
          <a:off x="1475656" y="1059582"/>
          <a:ext cx="6624736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32"/>
                <a:gridCol w="756760"/>
                <a:gridCol w="1152128"/>
                <a:gridCol w="1440160"/>
                <a:gridCol w="2304256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1+1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15/3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餘數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4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右至左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1;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變數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指向數值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物件屬性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2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{d:100};</a:t>
                      </a:r>
                    </a:p>
                    <a:p>
                      <a:r>
                        <a:rPr lang="en-US" altLang="zh-TW" sz="12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console.log(</a:t>
                      </a:r>
                      <a:r>
                        <a:rPr lang="en-US" altLang="zh-TW" sz="1200" b="1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d.a</a:t>
                      </a:r>
                      <a:r>
                        <a:rPr lang="en-US" altLang="zh-TW" sz="12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);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物件的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871"/>
              </p:ext>
            </p:extLst>
          </p:nvPr>
        </p:nvGraphicFramePr>
        <p:xfrm>
          <a:off x="827584" y="1059582"/>
          <a:ext cx="7488832" cy="22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28"/>
                <a:gridCol w="756760"/>
                <a:gridCol w="1152128"/>
                <a:gridCol w="1728192"/>
                <a:gridCol w="201622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 !==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71800" y="3972411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自動轉換型別的陷阱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常搞混的</a:t>
            </a:r>
            <a:r>
              <a:rPr lang="en-US" altLang="zh-TW" dirty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賦值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只要看到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符號，一律理解成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</a:rPr>
              <a:t>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右邊的東西賦予給左邊的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東西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</a:t>
            </a:r>
            <a:r>
              <a:rPr lang="zh-TW" altLang="en-US" dirty="0" smtClean="0">
                <a:solidFill>
                  <a:srgbClr val="C00000"/>
                </a:solidFill>
              </a:rPr>
              <a:t>寬鬆比較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左邊值與右邊值進行相等比較並回傳布林值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會將其轉換型別。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</a:t>
            </a:r>
            <a:r>
              <a:rPr lang="zh-TW" altLang="en-US" dirty="0">
                <a:solidFill>
                  <a:srgbClr val="C00000"/>
                </a:solidFill>
              </a:rPr>
              <a:t>嚴格</a:t>
            </a:r>
            <a:r>
              <a:rPr lang="zh-TW" altLang="en-US" dirty="0" smtClean="0">
                <a:solidFill>
                  <a:srgbClr val="C00000"/>
                </a:solidFill>
              </a:rPr>
              <a:t>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===</a:t>
            </a:r>
            <a:r>
              <a:rPr lang="zh-TW" altLang="en-US" sz="2000" dirty="0" smtClean="0"/>
              <a:t>左邊值與右邊值</a:t>
            </a:r>
            <a:r>
              <a:rPr lang="zh-TW" altLang="en-US" sz="2000" b="1" dirty="0" smtClean="0"/>
              <a:t>嚴格相等比較</a:t>
            </a:r>
            <a:r>
              <a:rPr lang="zh-TW" altLang="en-US" sz="2000" dirty="0" smtClean="0"/>
              <a:t>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/>
              <a:t>不會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9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程式執行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不一定</a:t>
            </a:r>
            <a:r>
              <a:rPr lang="zh-TW" altLang="en-US" sz="2000" b="1" dirty="0">
                <a:solidFill>
                  <a:srgbClr val="C00000"/>
                </a:solidFill>
              </a:rPr>
              <a:t>由左邊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開始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r>
              <a:rPr lang="zh-TW" altLang="en-US" sz="2000" dirty="0"/>
              <a:t>運算子優先性高先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r>
              <a:rPr lang="zh-TW" altLang="en-US" sz="2000" dirty="0"/>
              <a:t>運算子優先</a:t>
            </a:r>
            <a:r>
              <a:rPr lang="zh-TW" altLang="en-US" sz="2000" dirty="0" smtClean="0"/>
              <a:t>性相同，由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相依順序</a:t>
            </a:r>
            <a:r>
              <a:rPr lang="zh-TW" altLang="en-US" sz="2000" dirty="0" smtClean="0"/>
              <a:t>決定</a:t>
            </a:r>
            <a:r>
              <a:rPr lang="zh-TW" altLang="en-US" sz="2000" dirty="0" smtClean="0"/>
              <a:t>執行</a:t>
            </a:r>
            <a:r>
              <a:rPr lang="zh-TW" altLang="en-US" sz="2000" dirty="0" smtClean="0"/>
              <a:t>方向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1800" dirty="0" smtClean="0"/>
              <a:t>小提醒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=</a:t>
            </a:r>
            <a:r>
              <a:rPr lang="zh-TW" altLang="en-US" sz="1800" dirty="0" smtClean="0"/>
              <a:t>運算子優先性很低，低於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 、 *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 、 </a:t>
            </a:r>
            <a:r>
              <a:rPr lang="en-US" altLang="zh-TW" sz="1800" dirty="0"/>
              <a:t>%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===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!==…..</a:t>
            </a:r>
            <a:r>
              <a:rPr lang="zh-TW" altLang="en-US" sz="1800" dirty="0" smtClean="0"/>
              <a:t>等等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完整運算子優先性表格：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goo.gl/T3WfoV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的前世今生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目前瀏覽器唯一內建</a:t>
            </a:r>
            <a:r>
              <a:rPr lang="zh-TW" altLang="en-US" sz="2000" dirty="0"/>
              <a:t>程式</a:t>
            </a:r>
            <a:r>
              <a:rPr lang="zh-TW" altLang="en-US" sz="2000" dirty="0" smtClean="0"/>
              <a:t>語言</a:t>
            </a:r>
            <a:endParaRPr lang="en-US" altLang="zh-TW" sz="2000" dirty="0" smtClean="0"/>
          </a:p>
          <a:p>
            <a:r>
              <a:rPr lang="zh-TW" altLang="en-US" sz="2000" dirty="0" smtClean="0"/>
              <a:t>由</a:t>
            </a:r>
            <a:r>
              <a:rPr lang="en-US" altLang="zh-TW" sz="2000" dirty="0" smtClean="0"/>
              <a:t>EMCA</a:t>
            </a:r>
            <a:r>
              <a:rPr lang="zh-TW" altLang="en-US" sz="2000" dirty="0" smtClean="0"/>
              <a:t>組織統一版本規格，故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又稱為</a:t>
            </a:r>
            <a:r>
              <a:rPr lang="en-US" altLang="zh-TW" sz="2000" dirty="0" err="1" smtClean="0"/>
              <a:t>EMCAScript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5</a:t>
            </a:r>
          </a:p>
          <a:p>
            <a:r>
              <a:rPr lang="en-US" altLang="zh-TW" sz="2000" dirty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問答時間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149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說說這段程式碼的執行順序１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apple = </a:t>
            </a:r>
            <a:r>
              <a:rPr lang="en-US" altLang="zh-TW" dirty="0"/>
              <a:t>"</a:t>
            </a:r>
            <a:r>
              <a:rPr lang="zh-TW" altLang="en-US" dirty="0" smtClean="0"/>
              <a:t>我</a:t>
            </a:r>
            <a:r>
              <a:rPr lang="zh-TW" altLang="en-US" dirty="0"/>
              <a:t>要</a:t>
            </a:r>
            <a:r>
              <a:rPr lang="zh-TW" altLang="en-US" dirty="0" smtClean="0"/>
              <a:t>吃</a:t>
            </a:r>
            <a:r>
              <a:rPr lang="zh-TW" altLang="en-US" dirty="0" smtClean="0"/>
              <a:t>蘋果</a:t>
            </a:r>
            <a:r>
              <a:rPr lang="en-US" altLang="zh-TW" dirty="0"/>
              <a:t>";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years </a:t>
            </a:r>
            <a:r>
              <a:rPr lang="en-US" altLang="zh-TW" dirty="0"/>
              <a:t>= </a:t>
            </a:r>
            <a:r>
              <a:rPr lang="en-US" altLang="zh-TW" dirty="0" smtClean="0"/>
              <a:t>1900 + 2105;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v</a:t>
            </a:r>
            <a:r>
              <a:rPr lang="en-US" altLang="zh-TW" sz="2000" dirty="0" err="1" smtClean="0"/>
              <a:t>ar</a:t>
            </a:r>
            <a:r>
              <a:rPr lang="en-US" altLang="zh-TW" sz="2000" dirty="0" smtClean="0"/>
              <a:t>  dinner = 80;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myMoney</a:t>
            </a:r>
            <a:r>
              <a:rPr lang="en-US" altLang="zh-TW" sz="2000" dirty="0" smtClean="0"/>
              <a:t> = 100 - </a:t>
            </a:r>
            <a:r>
              <a:rPr lang="en-US" altLang="zh-TW" sz="2000" dirty="0"/>
              <a:t>dinner;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另外，</a:t>
            </a:r>
            <a:r>
              <a:rPr lang="en-US" altLang="zh-TW" sz="2000" dirty="0" err="1" smtClean="0"/>
              <a:t>myMoney</a:t>
            </a:r>
            <a:r>
              <a:rPr lang="zh-TW" altLang="en-US" sz="2000" dirty="0" smtClean="0"/>
              <a:t>的值是什麼，型別是什麼？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中場休息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874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023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73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櫃子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用</a:t>
            </a:r>
            <a:r>
              <a:rPr lang="zh-TW" altLang="en-US" dirty="0"/>
              <a:t>「</a:t>
            </a:r>
            <a:r>
              <a:rPr lang="en-US" altLang="zh-TW" dirty="0" smtClean="0"/>
              <a:t>,</a:t>
            </a:r>
            <a:r>
              <a:rPr lang="zh-TW" altLang="en-US" dirty="0" smtClean="0"/>
              <a:t>」符號分隔內容</a:t>
            </a:r>
            <a:endParaRPr lang="en-US" altLang="zh-TW" dirty="0" smtClean="0"/>
          </a:p>
          <a:p>
            <a:r>
              <a:rPr lang="zh-TW" altLang="en-US" dirty="0" smtClean="0"/>
              <a:t>雜湊陣列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每</a:t>
            </a:r>
            <a:r>
              <a:rPr lang="zh-TW" altLang="en-US" dirty="0"/>
              <a:t>層都可以</a:t>
            </a:r>
            <a:r>
              <a:rPr lang="zh-TW" altLang="en-US" dirty="0" smtClean="0"/>
              <a:t>存放不同的資料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32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1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宿主特性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JavaScript</a:t>
            </a:r>
            <a:r>
              <a:rPr lang="zh-TW" altLang="en-US" sz="2000" dirty="0"/>
              <a:t>只能</a:t>
            </a:r>
            <a:r>
              <a:rPr lang="zh-TW" altLang="en-US" sz="2000" dirty="0" smtClean="0"/>
              <a:t>運行在瀏覽器上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google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V8</a:t>
            </a:r>
            <a:r>
              <a:rPr lang="zh-TW" altLang="en-US" sz="2000" dirty="0" smtClean="0"/>
              <a:t>引擎擴充的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，打破限制的「</a:t>
            </a:r>
            <a:r>
              <a:rPr lang="en-US" altLang="zh-TW" sz="2000" dirty="0" smtClean="0"/>
              <a:t>node.js</a:t>
            </a:r>
            <a:r>
              <a:rPr lang="zh-TW" altLang="en-US" sz="2000" dirty="0" smtClean="0"/>
              <a:t>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4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[  2018,</a:t>
            </a:r>
          </a:p>
          <a:p>
            <a:pPr marL="0" indent="0">
              <a:buNone/>
            </a:pPr>
            <a:r>
              <a:rPr lang="en-US" altLang="zh-TW" dirty="0" smtClean="0"/>
              <a:t>   Monospace,</a:t>
            </a:r>
          </a:p>
          <a:p>
            <a:pPr marL="0" indent="0">
              <a:buNone/>
            </a:pPr>
            <a:r>
              <a:rPr lang="en-US" altLang="zh-TW" dirty="0" smtClean="0"/>
              <a:t>   function(){</a:t>
            </a:r>
          </a:p>
          <a:p>
            <a:pPr marL="0" indent="0">
              <a:buNone/>
            </a:pPr>
            <a:r>
              <a:rPr lang="en-US" altLang="zh-TW" dirty="0" smtClean="0"/>
              <a:t>      console.log(free)</a:t>
            </a:r>
          </a:p>
          <a:p>
            <a:pPr marL="0" indent="0">
              <a:buNone/>
            </a:pPr>
            <a:r>
              <a:rPr lang="en-US" altLang="zh-TW" dirty="0" smtClean="0"/>
              <a:t>   },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160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31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名</a:t>
            </a:r>
            <a:r>
              <a:rPr lang="zh-TW" altLang="en-US" dirty="0" smtClean="0"/>
              <a:t>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與值的組合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938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否則就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61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否則如果</a:t>
            </a:r>
            <a:r>
              <a:rPr lang="en-US" altLang="zh-TW" dirty="0" smtClean="0"/>
              <a:t>..</a:t>
            </a:r>
            <a:r>
              <a:rPr lang="zh-TW" altLang="en-US" dirty="0"/>
              <a:t>否則就</a:t>
            </a: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if{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289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慎用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1.Google Chrome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前端</a:t>
            </a:r>
            <a:endParaRPr lang="en-US" altLang="zh-TW" dirty="0" smtClean="0"/>
          </a:p>
          <a:p>
            <a:r>
              <a:rPr lang="zh-TW" altLang="en-US" dirty="0"/>
              <a:t>志</a:t>
            </a:r>
            <a:r>
              <a:rPr lang="zh-TW" altLang="en-US" dirty="0" smtClean="0"/>
              <a:t>工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鐵人幫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基礎二三事筆記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2.VS Code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0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1165</Words>
  <Application>Microsoft Office PowerPoint</Application>
  <PresentationFormat>如螢幕大小 (16:9)</PresentationFormat>
  <Paragraphs>270</Paragraphs>
  <Slides>71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Office 佈景主題</vt:lpstr>
      <vt:lpstr>JavaScript分享</vt:lpstr>
      <vt:lpstr>目錄(非正式簡報目錄)</vt:lpstr>
      <vt:lpstr>JavaScript的前世今生</vt:lpstr>
      <vt:lpstr>JavaScript的前世今生</vt:lpstr>
      <vt:lpstr>宿主特性</vt:lpstr>
      <vt:lpstr>本日開發環境</vt:lpstr>
      <vt:lpstr>1.Google Chrome</vt:lpstr>
      <vt:lpstr>2.VS Code編輯器</vt:lpstr>
      <vt:lpstr>變數</vt:lpstr>
      <vt:lpstr>變數</vt:lpstr>
      <vt:lpstr>建立(宣告)變數</vt:lpstr>
      <vt:lpstr>建立(宣告)變數</vt:lpstr>
      <vt:lpstr>建立(宣告)變數</vt:lpstr>
      <vt:lpstr>變數賦值</vt:lpstr>
      <vt:lpstr>變數賦值</vt:lpstr>
      <vt:lpstr>變數賦值</vt:lpstr>
      <vt:lpstr>常用寫法(電腦執行仍拆成宣告、賦值兩個動作)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null</vt:lpstr>
      <vt:lpstr>boolean</vt:lpstr>
      <vt:lpstr>number</vt:lpstr>
      <vt:lpstr>string</vt:lpstr>
      <vt:lpstr>symbol</vt:lpstr>
      <vt:lpstr>變數練習</vt:lpstr>
      <vt:lpstr>今日遺珠之憾</vt:lpstr>
      <vt:lpstr>運算子</vt:lpstr>
      <vt:lpstr>常見運算子</vt:lpstr>
      <vt:lpstr>常見運算子</vt:lpstr>
      <vt:lpstr>常搞混的=、==、===</vt:lpstr>
      <vt:lpstr>=賦值運算子</vt:lpstr>
      <vt:lpstr>==寬鬆比較運算子</vt:lpstr>
      <vt:lpstr>===嚴格比較運算子</vt:lpstr>
      <vt:lpstr>運算子的優先性</vt:lpstr>
      <vt:lpstr>問答時間</vt:lpstr>
      <vt:lpstr>說說這段程式碼的執行順序１</vt:lpstr>
      <vt:lpstr>說說這段程式碼的執行順序２</vt:lpstr>
      <vt:lpstr>說說這段程式碼的執行順序３</vt:lpstr>
      <vt:lpstr>中場休息</vt:lpstr>
      <vt:lpstr>PowerPoint 簡報</vt:lpstr>
      <vt:lpstr>函式</vt:lpstr>
      <vt:lpstr>陣列</vt:lpstr>
      <vt:lpstr>PowerPoint 簡報</vt:lpstr>
      <vt:lpstr>建立陣列</vt:lpstr>
      <vt:lpstr>陣列練習</vt:lpstr>
      <vt:lpstr>物件</vt:lpstr>
      <vt:lpstr>PowerPoint 簡報</vt:lpstr>
      <vt:lpstr>流程判斷</vt:lpstr>
      <vt:lpstr>如果成立就…</vt:lpstr>
      <vt:lpstr>如果成立就…否則就..</vt:lpstr>
      <vt:lpstr>如果成立就…否則如果..否則就..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依照class去獲取節點(慎用)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134</cp:revision>
  <dcterms:created xsi:type="dcterms:W3CDTF">2018-05-27T05:54:52Z</dcterms:created>
  <dcterms:modified xsi:type="dcterms:W3CDTF">2018-05-28T08:33:59Z</dcterms:modified>
</cp:coreProperties>
</file>