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7" r:id="rId5"/>
    <p:sldId id="317" r:id="rId6"/>
    <p:sldId id="286" r:id="rId7"/>
    <p:sldId id="287" r:id="rId8"/>
    <p:sldId id="275" r:id="rId9"/>
    <p:sldId id="274" r:id="rId10"/>
    <p:sldId id="276" r:id="rId11"/>
    <p:sldId id="273" r:id="rId12"/>
    <p:sldId id="298" r:id="rId13"/>
    <p:sldId id="297" r:id="rId14"/>
    <p:sldId id="299" r:id="rId15"/>
    <p:sldId id="300" r:id="rId16"/>
    <p:sldId id="301" r:id="rId17"/>
    <p:sldId id="302" r:id="rId18"/>
    <p:sldId id="265" r:id="rId19"/>
    <p:sldId id="292" r:id="rId20"/>
    <p:sldId id="259" r:id="rId21"/>
    <p:sldId id="296" r:id="rId22"/>
    <p:sldId id="282" r:id="rId23"/>
    <p:sldId id="264" r:id="rId24"/>
    <p:sldId id="283" r:id="rId25"/>
    <p:sldId id="266" r:id="rId26"/>
    <p:sldId id="278" r:id="rId27"/>
    <p:sldId id="288" r:id="rId28"/>
    <p:sldId id="289" r:id="rId29"/>
    <p:sldId id="303" r:id="rId30"/>
    <p:sldId id="279" r:id="rId31"/>
    <p:sldId id="280" r:id="rId32"/>
    <p:sldId id="281" r:id="rId33"/>
    <p:sldId id="304" r:id="rId34"/>
    <p:sldId id="267" r:id="rId35"/>
    <p:sldId id="268" r:id="rId36"/>
    <p:sldId id="293" r:id="rId37"/>
    <p:sldId id="294" r:id="rId38"/>
    <p:sldId id="295" r:id="rId39"/>
    <p:sldId id="269" r:id="rId40"/>
    <p:sldId id="305" r:id="rId41"/>
    <p:sldId id="270" r:id="rId42"/>
    <p:sldId id="306" r:id="rId43"/>
    <p:sldId id="314" r:id="rId44"/>
    <p:sldId id="315" r:id="rId45"/>
    <p:sldId id="271" r:id="rId46"/>
    <p:sldId id="260" r:id="rId47"/>
    <p:sldId id="311" r:id="rId48"/>
    <p:sldId id="312" r:id="rId49"/>
    <p:sldId id="313" r:id="rId50"/>
    <p:sldId id="307" r:id="rId51"/>
    <p:sldId id="308" r:id="rId52"/>
    <p:sldId id="310" r:id="rId53"/>
    <p:sldId id="309" r:id="rId54"/>
    <p:sldId id="316" r:id="rId55"/>
    <p:sldId id="291" r:id="rId56"/>
    <p:sldId id="284" r:id="rId57"/>
    <p:sldId id="285" r:id="rId58"/>
    <p:sldId id="262" r:id="rId59"/>
    <p:sldId id="272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1" autoAdjust="0"/>
  </p:normalViewPr>
  <p:slideViewPr>
    <p:cSldViewPr>
      <p:cViewPr varScale="1">
        <p:scale>
          <a:sx n="78" d="100"/>
          <a:sy n="7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en-US" altLang="zh-TW" dirty="0" err="1" smtClean="0"/>
              <a:t>SimonAllen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2.VS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08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undefined</a:t>
            </a:r>
          </a:p>
          <a:p>
            <a:r>
              <a:rPr lang="en-US" altLang="zh-TW" dirty="0" smtClean="0"/>
              <a:t>null</a:t>
            </a:r>
          </a:p>
          <a:p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en-US" altLang="zh-TW" dirty="0" smtClean="0"/>
              <a:t>number</a:t>
            </a:r>
          </a:p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object</a:t>
            </a:r>
          </a:p>
          <a:p>
            <a:r>
              <a:rPr lang="en-US" altLang="zh-TW" dirty="0" smtClean="0"/>
              <a:t>symbol (ES6)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表示未</a:t>
            </a:r>
            <a:r>
              <a:rPr lang="zh-TW" altLang="en-US" dirty="0" smtClean="0"/>
              <a:t>定義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是</a:t>
            </a:r>
            <a:r>
              <a:rPr lang="en-US" altLang="zh-TW" dirty="0"/>
              <a:t>JS</a:t>
            </a:r>
            <a:r>
              <a:rPr lang="zh-TW" altLang="en-US" dirty="0"/>
              <a:t>給所有變數的</a:t>
            </a:r>
            <a:r>
              <a:rPr lang="zh-TW" altLang="en-US" b="1" dirty="0"/>
              <a:t>初始</a:t>
            </a:r>
            <a:r>
              <a:rPr lang="zh-TW" altLang="en-US" b="1" dirty="0" smtClean="0"/>
              <a:t>值</a:t>
            </a:r>
            <a:r>
              <a:rPr lang="zh-TW" altLang="en-US" dirty="0" smtClean="0"/>
              <a:t>剛</a:t>
            </a:r>
            <a:r>
              <a:rPr lang="zh-TW" altLang="en-US" dirty="0"/>
              <a:t>宣告的變數在我們賦值之前，其值是 </a:t>
            </a:r>
            <a:r>
              <a:rPr lang="en-US" altLang="zh-TW" dirty="0"/>
              <a:t>undefined</a:t>
            </a:r>
            <a:r>
              <a:rPr lang="zh-TW" altLang="en-US" dirty="0"/>
              <a:t>，所以開發者最好不要賦值</a:t>
            </a:r>
            <a:r>
              <a:rPr lang="en-US" altLang="zh-TW" dirty="0"/>
              <a:t>undefined</a:t>
            </a:r>
            <a:r>
              <a:rPr lang="zh-TW" altLang="en-US" dirty="0"/>
              <a:t>給變數。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表示空、不</a:t>
            </a:r>
            <a:r>
              <a:rPr lang="zh-TW" altLang="en-US" dirty="0" smtClean="0"/>
              <a:t>存在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開發</a:t>
            </a:r>
            <a:r>
              <a:rPr lang="zh-TW" altLang="en-US" dirty="0"/>
              <a:t>者在宣告變數並要先表示這個變數沒有值時，可以賦值</a:t>
            </a:r>
            <a:r>
              <a:rPr lang="en-US" altLang="zh-TW" dirty="0"/>
              <a:t>null</a:t>
            </a:r>
            <a:r>
              <a:rPr lang="zh-TW" altLang="en-US" dirty="0"/>
              <a:t>，不要手動賦值為 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表示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  <a:r>
              <a:rPr lang="zh-TW" altLang="en-US" dirty="0"/>
              <a:t>其中</a:t>
            </a:r>
            <a:r>
              <a:rPr lang="zh-TW" altLang="en-US" dirty="0" smtClean="0"/>
              <a:t>一個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意即是</a:t>
            </a:r>
            <a:r>
              <a:rPr lang="en-US" altLang="zh-TW" dirty="0"/>
              <a:t>/</a:t>
            </a:r>
            <a:r>
              <a:rPr lang="zh-TW" altLang="en-US" dirty="0"/>
              <a:t>否、對</a:t>
            </a:r>
            <a:r>
              <a:rPr lang="en-US" altLang="zh-TW" dirty="0"/>
              <a:t>/</a:t>
            </a:r>
            <a:r>
              <a:rPr lang="zh-TW" altLang="en-US" dirty="0"/>
              <a:t>錯、成立</a:t>
            </a:r>
            <a:r>
              <a:rPr lang="en-US" altLang="zh-TW" dirty="0"/>
              <a:t>/</a:t>
            </a:r>
            <a:r>
              <a:rPr lang="zh-TW" altLang="en-US" dirty="0"/>
              <a:t>不成立。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表示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JS</a:t>
            </a:r>
            <a:r>
              <a:rPr lang="zh-TW" altLang="en-US" dirty="0"/>
              <a:t>的數字型別只有</a:t>
            </a:r>
            <a:r>
              <a:rPr lang="en-US" altLang="zh-TW" dirty="0"/>
              <a:t>number</a:t>
            </a:r>
            <a:r>
              <a:rPr lang="zh-TW" altLang="en-US" dirty="0"/>
              <a:t>，不像其他程式數字還有分整數與其他特定數值型態，另外</a:t>
            </a:r>
            <a:r>
              <a:rPr lang="en-US" altLang="zh-TW" dirty="0"/>
              <a:t>JS</a:t>
            </a:r>
            <a:r>
              <a:rPr lang="zh-TW" altLang="en-US" dirty="0"/>
              <a:t>的</a:t>
            </a:r>
            <a:r>
              <a:rPr lang="en-US" altLang="zh-TW" dirty="0"/>
              <a:t>number</a:t>
            </a:r>
            <a:r>
              <a:rPr lang="zh-TW" altLang="en-US" dirty="0"/>
              <a:t>是浮點數，表示</a:t>
            </a:r>
            <a:r>
              <a:rPr lang="en-US" altLang="zh-TW" dirty="0"/>
              <a:t>(</a:t>
            </a:r>
            <a:r>
              <a:rPr lang="zh-TW" altLang="en-US" dirty="0"/>
              <a:t>實際上</a:t>
            </a:r>
            <a:r>
              <a:rPr lang="en-US" altLang="zh-TW" dirty="0"/>
              <a:t>)</a:t>
            </a:r>
            <a:r>
              <a:rPr lang="zh-TW" altLang="en-US" dirty="0"/>
              <a:t>有小數點跟在後面。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表示字串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由</a:t>
            </a:r>
            <a:r>
              <a:rPr lang="zh-TW" altLang="en-US" dirty="0"/>
              <a:t>字符組成，可以用單引號或雙引號來表示。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表示</a:t>
            </a:r>
            <a:r>
              <a:rPr lang="zh-TW" altLang="en-US" dirty="0" smtClean="0"/>
              <a:t>符號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是</a:t>
            </a:r>
            <a:r>
              <a:rPr lang="en-US" altLang="zh-TW" dirty="0"/>
              <a:t>ES6</a:t>
            </a:r>
            <a:r>
              <a:rPr lang="zh-TW" altLang="en-US" dirty="0"/>
              <a:t>新增的型別，可以賦予變數獨特性、獨一性。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9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變數會指向</a:t>
            </a:r>
            <a:r>
              <a:rPr lang="zh-TW" altLang="en-US" dirty="0"/>
              <a:t>記憶體</a:t>
            </a:r>
            <a:r>
              <a:rPr lang="zh-TW" altLang="en-US" dirty="0" smtClean="0"/>
              <a:t>中的程式數據</a:t>
            </a:r>
            <a:r>
              <a:rPr lang="en-US" altLang="zh-TW" dirty="0" smtClean="0"/>
              <a:t>(</a:t>
            </a:r>
            <a:r>
              <a:rPr lang="zh-TW" altLang="en-US" dirty="0"/>
              <a:t>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8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變數名稱 </a:t>
            </a:r>
            <a:r>
              <a:rPr lang="en-US" altLang="zh-TW" dirty="0" smtClean="0"/>
              <a:t>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常用寫法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變數名稱 </a:t>
            </a:r>
            <a:r>
              <a:rPr lang="en-US" altLang="zh-TW" dirty="0" smtClean="0"/>
              <a:t>=</a:t>
            </a:r>
            <a:r>
              <a:rPr lang="zh-TW" altLang="en-US" dirty="0" smtClean="0"/>
              <a:t> 某個值</a:t>
            </a:r>
            <a:r>
              <a:rPr lang="en-US" altLang="zh-TW" dirty="0" smtClean="0"/>
              <a:t>; </a:t>
            </a:r>
          </a:p>
          <a:p>
            <a:pPr marL="0" indent="0" algn="ctr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year = 2018; 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today = "5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號</a:t>
            </a:r>
            <a:r>
              <a:rPr lang="en-US" altLang="zh-TW" dirty="0"/>
              <a:t>"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英文數字混用</a:t>
            </a:r>
            <a:endParaRPr lang="en-US" altLang="zh-TW" dirty="0" smtClean="0"/>
          </a:p>
          <a:p>
            <a:r>
              <a:rPr lang="zh-TW" altLang="en-US" dirty="0"/>
              <a:t>區分大</a:t>
            </a:r>
            <a:r>
              <a:rPr lang="zh-TW" altLang="en-US" dirty="0" smtClean="0"/>
              <a:t>小寫</a:t>
            </a:r>
            <a:endParaRPr lang="en-US" altLang="zh-TW" dirty="0" smtClean="0"/>
          </a:p>
          <a:p>
            <a:r>
              <a:rPr lang="zh-TW" altLang="en-US" dirty="0" smtClean="0"/>
              <a:t>不能</a:t>
            </a:r>
            <a:r>
              <a:rPr lang="zh-TW" altLang="en-US" dirty="0"/>
              <a:t>數字</a:t>
            </a:r>
            <a:r>
              <a:rPr lang="zh-TW" altLang="en-US" dirty="0" smtClean="0"/>
              <a:t>開頭</a:t>
            </a:r>
            <a:endParaRPr lang="en-US" altLang="zh-TW" dirty="0" smtClean="0"/>
          </a:p>
          <a:p>
            <a:r>
              <a:rPr lang="zh-TW" altLang="en-US" dirty="0"/>
              <a:t>不能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和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zh-TW" altLang="en-US" dirty="0" smtClean="0"/>
              <a:t>不能使用保留字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class)</a:t>
            </a:r>
          </a:p>
          <a:p>
            <a:r>
              <a:rPr lang="zh-TW" altLang="en-US" dirty="0"/>
              <a:t>盡量不要用特殊</a:t>
            </a:r>
            <a:r>
              <a:rPr lang="zh-TW" altLang="en-US" dirty="0" smtClean="0"/>
              <a:t>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$</a:t>
            </a:r>
            <a:r>
              <a:rPr lang="zh-TW" altLang="en-US" dirty="0" smtClean="0"/>
              <a:t>或</a:t>
            </a:r>
            <a:r>
              <a:rPr lang="en-US" altLang="zh-TW" dirty="0" smtClean="0"/>
              <a:t>_)</a:t>
            </a:r>
          </a:p>
          <a:p>
            <a:r>
              <a:rPr lang="zh-TW" altLang="en-US" dirty="0" smtClean="0"/>
              <a:t>盡量語意化命名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5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區域變數與全域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裡面可以取用外面，外面不能取用裡面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除非回傳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299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計算用</a:t>
            </a:r>
            <a:endParaRPr lang="en-US" altLang="zh-TW" dirty="0" smtClean="0"/>
          </a:p>
          <a:p>
            <a:r>
              <a:rPr lang="en-US" altLang="zh-TW" dirty="0" smtClean="0"/>
              <a:t>+-*/%</a:t>
            </a:r>
          </a:p>
          <a:p>
            <a:r>
              <a:rPr lang="zh-TW" altLang="en-US" dirty="0"/>
              <a:t>賦值</a:t>
            </a:r>
            <a:endParaRPr lang="en-US" altLang="zh-TW" dirty="0" smtClean="0"/>
          </a:p>
          <a:p>
            <a:r>
              <a:rPr lang="en-US" altLang="zh-TW" dirty="0" smtClean="0"/>
              <a:t>= </a:t>
            </a:r>
          </a:p>
          <a:p>
            <a:r>
              <a:rPr lang="zh-TW" altLang="en-US" dirty="0" smtClean="0"/>
              <a:t>存取物件或函式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比較</a:t>
            </a:r>
            <a:r>
              <a:rPr lang="zh-TW" altLang="en-US" dirty="0"/>
              <a:t>相等</a:t>
            </a:r>
            <a:endParaRPr lang="en-US" altLang="zh-TW" dirty="0" smtClean="0"/>
          </a:p>
          <a:p>
            <a:r>
              <a:rPr lang="en-US" altLang="zh-TW" dirty="0" smtClean="0"/>
              <a:t>== </a:t>
            </a:r>
          </a:p>
          <a:p>
            <a:r>
              <a:rPr lang="en-US" altLang="zh-TW" dirty="0" smtClean="0"/>
              <a:t>===</a:t>
            </a:r>
          </a:p>
          <a:p>
            <a:r>
              <a:rPr lang="zh-TW" altLang="en-US" dirty="0" smtClean="0"/>
              <a:t>比較不相等</a:t>
            </a:r>
            <a:endParaRPr lang="en-US" altLang="zh-TW" dirty="0"/>
          </a:p>
          <a:p>
            <a:r>
              <a:rPr lang="en-US" altLang="zh-TW" dirty="0" smtClean="0"/>
              <a:t>!=</a:t>
            </a:r>
          </a:p>
          <a:p>
            <a:r>
              <a:rPr lang="en-US" altLang="zh-TW" dirty="0" smtClean="0"/>
              <a:t>!==</a:t>
            </a:r>
          </a:p>
          <a:p>
            <a:r>
              <a:rPr lang="zh-TW" altLang="en-US" dirty="0"/>
              <a:t>兩者</a:t>
            </a:r>
            <a:r>
              <a:rPr lang="zh-TW" altLang="en-US" dirty="0" smtClean="0"/>
              <a:t>都</a:t>
            </a:r>
            <a:endParaRPr lang="en-US" altLang="zh-TW" dirty="0" smtClean="0"/>
          </a:p>
          <a:p>
            <a:r>
              <a:rPr lang="en-US" altLang="zh-TW" dirty="0" smtClean="0"/>
              <a:t>&amp;&amp;</a:t>
            </a:r>
          </a:p>
          <a:p>
            <a:r>
              <a:rPr lang="zh-TW" altLang="en-US" dirty="0" smtClean="0"/>
              <a:t>或者</a:t>
            </a:r>
            <a:endParaRPr lang="en-US" altLang="zh-TW" dirty="0" smtClean="0"/>
          </a:p>
          <a:p>
            <a:r>
              <a:rPr lang="en-US" altLang="zh-TW" dirty="0" smtClean="0"/>
              <a:t>||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48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常搞混的</a:t>
            </a:r>
            <a:r>
              <a:rPr lang="en-US" altLang="zh-TW" dirty="0" smtClean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 smtClean="0"/>
              <a:t>===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==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817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r>
              <a:rPr lang="zh-TW" altLang="en-US" dirty="0" smtClean="0"/>
              <a:t>的相依</a:t>
            </a:r>
            <a:r>
              <a:rPr lang="zh-TW" altLang="en-US" dirty="0" smtClean="0"/>
              <a:t>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執行順序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程式執行不一定</a:t>
            </a:r>
            <a:r>
              <a:rPr lang="zh-TW" altLang="en-US" dirty="0"/>
              <a:t>由左邊</a:t>
            </a:r>
            <a:r>
              <a:rPr lang="zh-TW" altLang="en-US" dirty="0" smtClean="0"/>
              <a:t>開始</a:t>
            </a:r>
            <a:endParaRPr lang="en-US" altLang="zh-TW" dirty="0" smtClean="0"/>
          </a:p>
          <a:p>
            <a:r>
              <a:rPr lang="zh-TW" altLang="en-US" dirty="0"/>
              <a:t>運算子優先性高先執行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/>
              <a:t>本日開發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/>
              <a:t>型別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運算子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</a:p>
          <a:p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endParaRPr lang="en-US" altLang="zh-TW" dirty="0" smtClean="0"/>
          </a:p>
          <a:p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zh-TW" altLang="en-US" dirty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程式執行不一定</a:t>
            </a:r>
            <a:r>
              <a:rPr lang="zh-TW" altLang="en-US" dirty="0"/>
              <a:t>由左邊</a:t>
            </a:r>
            <a:r>
              <a:rPr lang="zh-TW" altLang="en-US" dirty="0" smtClean="0"/>
              <a:t>開始</a:t>
            </a:r>
            <a:endParaRPr lang="en-US" altLang="zh-TW" dirty="0" smtClean="0"/>
          </a:p>
          <a:p>
            <a:r>
              <a:rPr lang="zh-TW" altLang="en-US" dirty="0"/>
              <a:t>運算子優先性高先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運算子優先</a:t>
            </a:r>
            <a:r>
              <a:rPr lang="zh-TW" altLang="en-US" dirty="0" smtClean="0"/>
              <a:t>性相同，由相依性決定執行方向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apple = '</a:t>
            </a:r>
            <a:r>
              <a:rPr lang="zh-TW" altLang="en-US" dirty="0" smtClean="0"/>
              <a:t>我</a:t>
            </a:r>
            <a:r>
              <a:rPr lang="zh-TW" altLang="en-US" dirty="0"/>
              <a:t>要</a:t>
            </a:r>
            <a:r>
              <a:rPr lang="zh-TW" altLang="en-US" dirty="0" smtClean="0"/>
              <a:t>吃蘋果</a:t>
            </a:r>
            <a:r>
              <a:rPr lang="en-US" altLang="zh-TW" dirty="0" smtClean="0"/>
              <a:t>' 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years </a:t>
            </a:r>
            <a:r>
              <a:rPr lang="en-US" altLang="zh-TW" dirty="0"/>
              <a:t>= </a:t>
            </a:r>
            <a:r>
              <a:rPr lang="en-US" altLang="zh-TW" dirty="0" smtClean="0"/>
              <a:t>1900 + 2105;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搭配變數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73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櫃子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用</a:t>
            </a:r>
            <a:r>
              <a:rPr lang="zh-TW" altLang="en-US" dirty="0"/>
              <a:t>「</a:t>
            </a:r>
            <a:r>
              <a:rPr lang="en-US" altLang="zh-TW" dirty="0" smtClean="0"/>
              <a:t>,</a:t>
            </a:r>
            <a:r>
              <a:rPr lang="zh-TW" altLang="en-US" dirty="0" smtClean="0"/>
              <a:t>」符號分隔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雜湊陣列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每</a:t>
            </a:r>
            <a:r>
              <a:rPr lang="zh-TW" altLang="en-US" dirty="0"/>
              <a:t>層都可以</a:t>
            </a:r>
            <a:r>
              <a:rPr lang="zh-TW" altLang="en-US" dirty="0" smtClean="0"/>
              <a:t>存放不同的資料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32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1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  2018,</a:t>
            </a:r>
          </a:p>
          <a:p>
            <a:pPr marL="0" indent="0">
              <a:buNone/>
            </a:pPr>
            <a:r>
              <a:rPr lang="en-US" altLang="zh-TW" dirty="0" smtClean="0"/>
              <a:t>   Monospace,</a:t>
            </a:r>
          </a:p>
          <a:p>
            <a:pPr marL="0" indent="0">
              <a:buNone/>
            </a:pPr>
            <a:r>
              <a:rPr lang="en-US" altLang="zh-TW" dirty="0" smtClean="0"/>
              <a:t>   function(){</a:t>
            </a:r>
          </a:p>
          <a:p>
            <a:pPr marL="0" indent="0">
              <a:buNone/>
            </a:pPr>
            <a:r>
              <a:rPr lang="en-US" altLang="zh-TW" dirty="0" smtClean="0"/>
              <a:t>      console.log(free)</a:t>
            </a:r>
          </a:p>
          <a:p>
            <a:pPr marL="0" indent="0">
              <a:buNone/>
            </a:pPr>
            <a:r>
              <a:rPr lang="en-US" altLang="zh-TW" dirty="0" smtClean="0"/>
              <a:t>   },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160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3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+mj-ea"/>
                <a:ea typeface="+mj-ea"/>
              </a:rPr>
              <a:t>1995</a:t>
            </a:r>
            <a:r>
              <a:rPr lang="zh-TW" altLang="en-US" sz="2800" dirty="0" smtClean="0">
                <a:latin typeface="+mj-ea"/>
                <a:ea typeface="+mj-ea"/>
              </a:rPr>
              <a:t>由</a:t>
            </a:r>
            <a:r>
              <a:rPr lang="en-US" altLang="zh-TW" sz="2800" dirty="0" smtClean="0">
                <a:latin typeface="+mj-ea"/>
                <a:ea typeface="+mj-ea"/>
              </a:rPr>
              <a:t>Netscape 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網景公司，</a:t>
            </a:r>
            <a:r>
              <a:rPr lang="zh-TW" altLang="en-US" sz="2800" dirty="0" smtClean="0">
                <a:latin typeface="+mj-ea"/>
                <a:ea typeface="+mj-ea"/>
              </a:rPr>
              <a:t>當時瀏覽器廠商之一</a:t>
            </a:r>
            <a:r>
              <a:rPr lang="en-US" altLang="zh-TW" sz="2800" dirty="0" smtClean="0">
                <a:latin typeface="+mj-ea"/>
                <a:ea typeface="+mj-ea"/>
              </a:rPr>
              <a:t>) </a:t>
            </a:r>
            <a:r>
              <a:rPr lang="zh-TW" altLang="en-US" sz="2800" dirty="0" smtClean="0">
                <a:latin typeface="+mj-ea"/>
                <a:ea typeface="+mj-ea"/>
              </a:rPr>
              <a:t>開發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為了行銷，故意參考</a:t>
            </a:r>
            <a:r>
              <a:rPr lang="en-US" altLang="zh-TW" sz="2800" dirty="0" smtClean="0">
                <a:latin typeface="+mj-ea"/>
                <a:ea typeface="+mj-ea"/>
              </a:rPr>
              <a:t>JAVA</a:t>
            </a:r>
            <a:r>
              <a:rPr lang="zh-TW" altLang="en-US" sz="2800" dirty="0" smtClean="0">
                <a:latin typeface="+mj-ea"/>
                <a:ea typeface="+mj-ea"/>
              </a:rPr>
              <a:t>把名子取名</a:t>
            </a:r>
            <a:r>
              <a:rPr lang="en-US" altLang="zh-TW" sz="2800" dirty="0" smtClean="0">
                <a:latin typeface="+mj-ea"/>
                <a:ea typeface="+mj-ea"/>
              </a:rPr>
              <a:t>JavaScript</a:t>
            </a:r>
            <a:r>
              <a:rPr lang="zh-TW" altLang="en-US" sz="2800" dirty="0" smtClean="0">
                <a:latin typeface="+mj-ea"/>
                <a:ea typeface="+mj-ea"/>
              </a:rPr>
              <a:t>。</a:t>
            </a:r>
            <a:endParaRPr lang="en-US" altLang="zh-TW" sz="3600" dirty="0">
              <a:latin typeface="+mj-ea"/>
              <a:ea typeface="+mj-ea"/>
            </a:endParaRPr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名</a:t>
            </a:r>
            <a:r>
              <a:rPr lang="zh-TW" altLang="en-US" dirty="0" smtClean="0"/>
              <a:t>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與值的組合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93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否則就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6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否則如果</a:t>
            </a:r>
            <a:r>
              <a:rPr lang="en-US" altLang="zh-TW" dirty="0" smtClean="0"/>
              <a:t>..</a:t>
            </a:r>
            <a:r>
              <a:rPr lang="zh-TW" altLang="en-US" dirty="0"/>
              <a:t>否則就</a:t>
            </a: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if{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289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目前瀏覽器唯一內建</a:t>
            </a:r>
            <a:r>
              <a:rPr lang="zh-TW" altLang="en-US" sz="2400" dirty="0"/>
              <a:t>程式</a:t>
            </a:r>
            <a:r>
              <a:rPr lang="zh-TW" altLang="en-US" sz="2400" dirty="0" smtClean="0"/>
              <a:t>語言</a:t>
            </a:r>
            <a:endParaRPr lang="en-US" altLang="zh-TW" sz="2400" dirty="0" smtClean="0"/>
          </a:p>
          <a:p>
            <a:r>
              <a:rPr lang="zh-TW" altLang="en-US" sz="2400" dirty="0" smtClean="0"/>
              <a:t>由</a:t>
            </a:r>
            <a:r>
              <a:rPr lang="en-US" altLang="zh-TW" sz="2400" dirty="0" smtClean="0"/>
              <a:t>EMCA</a:t>
            </a:r>
            <a:r>
              <a:rPr lang="zh-TW" altLang="en-US" sz="2400" dirty="0" smtClean="0"/>
              <a:t>組織統一版本規格，故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又稱為</a:t>
            </a:r>
            <a:r>
              <a:rPr lang="en-US" altLang="zh-TW" sz="2400" dirty="0" err="1" smtClean="0"/>
              <a:t>EMCAScript</a:t>
            </a:r>
            <a:endParaRPr lang="en-US" altLang="zh-TW" sz="2400" dirty="0" smtClean="0"/>
          </a:p>
          <a:p>
            <a:r>
              <a:rPr lang="en-US" altLang="zh-TW" sz="2400" dirty="0" smtClean="0"/>
              <a:t>2009</a:t>
            </a:r>
            <a:r>
              <a:rPr lang="zh-TW" altLang="en-US" sz="2400" dirty="0" smtClean="0"/>
              <a:t>發布</a:t>
            </a:r>
            <a:r>
              <a:rPr lang="en-US" altLang="zh-TW" sz="2400" dirty="0"/>
              <a:t> ECMAScript </a:t>
            </a:r>
            <a:r>
              <a:rPr lang="en-US" altLang="zh-TW" sz="2400" dirty="0" smtClean="0"/>
              <a:t>5</a:t>
            </a:r>
          </a:p>
          <a:p>
            <a:r>
              <a:rPr lang="en-US" altLang="zh-TW" sz="2400" dirty="0"/>
              <a:t>2015</a:t>
            </a:r>
            <a:r>
              <a:rPr lang="zh-TW" altLang="en-US" sz="2400" dirty="0"/>
              <a:t>發布</a:t>
            </a:r>
            <a:r>
              <a:rPr lang="en-US" altLang="zh-TW" sz="2400" dirty="0"/>
              <a:t> ECMAScript </a:t>
            </a:r>
            <a:r>
              <a:rPr lang="en-US" altLang="zh-TW" sz="2400" dirty="0" smtClean="0"/>
              <a:t>6</a:t>
            </a:r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慎用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事件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前端</a:t>
            </a:r>
            <a:endParaRPr lang="en-US" altLang="zh-TW" dirty="0" smtClean="0"/>
          </a:p>
          <a:p>
            <a:r>
              <a:rPr lang="zh-TW" altLang="en-US" dirty="0"/>
              <a:t>志</a:t>
            </a:r>
            <a:r>
              <a:rPr lang="zh-TW" altLang="en-US" dirty="0" smtClean="0"/>
              <a:t>工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鐵人幫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基礎二三事筆記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宿主特性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只能</a:t>
            </a:r>
            <a:r>
              <a:rPr lang="zh-TW" altLang="en-US" dirty="0" smtClean="0"/>
              <a:t>運行在瀏覽器上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打破限制的例外</a:t>
            </a:r>
            <a:endParaRPr lang="en-US" altLang="zh-TW" dirty="0"/>
          </a:p>
          <a:p>
            <a:r>
              <a:rPr lang="zh-TW" altLang="en-US" dirty="0" smtClean="0"/>
              <a:t>由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V8</a:t>
            </a:r>
            <a:r>
              <a:rPr lang="zh-TW" altLang="en-US" dirty="0" smtClean="0"/>
              <a:t>引擎擴充的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「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1.Google Chrome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679</Words>
  <Application>Microsoft Office PowerPoint</Application>
  <PresentationFormat>如螢幕大小 (4:3)</PresentationFormat>
  <Paragraphs>169</Paragraphs>
  <Slides>59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Office 佈景主題</vt:lpstr>
      <vt:lpstr>JavaScript分享</vt:lpstr>
      <vt:lpstr>PowerPoint 簡報</vt:lpstr>
      <vt:lpstr>目錄</vt:lpstr>
      <vt:lpstr>JavaScript的前世今生</vt:lpstr>
      <vt:lpstr>JavaScript的前世今生</vt:lpstr>
      <vt:lpstr>宿主特性</vt:lpstr>
      <vt:lpstr>PowerPoint 簡報</vt:lpstr>
      <vt:lpstr>本日開發環境</vt:lpstr>
      <vt:lpstr>1.Google Chrome</vt:lpstr>
      <vt:lpstr>2.VS Code編輯器</vt:lpstr>
      <vt:lpstr>資料型態</vt:lpstr>
      <vt:lpstr>undefined</vt:lpstr>
      <vt:lpstr>null</vt:lpstr>
      <vt:lpstr>boolean</vt:lpstr>
      <vt:lpstr>number</vt:lpstr>
      <vt:lpstr>string</vt:lpstr>
      <vt:lpstr>symbol</vt:lpstr>
      <vt:lpstr>變數</vt:lpstr>
      <vt:lpstr>變數</vt:lpstr>
      <vt:lpstr>宣告變數</vt:lpstr>
      <vt:lpstr>常用寫法</vt:lpstr>
      <vt:lpstr>變數命名學</vt:lpstr>
      <vt:lpstr>變數練習</vt:lpstr>
      <vt:lpstr>區域變數與全域變數(補充)</vt:lpstr>
      <vt:lpstr>運算子</vt:lpstr>
      <vt:lpstr>常見運算子</vt:lpstr>
      <vt:lpstr>常見運算子</vt:lpstr>
      <vt:lpstr>常搞混的=、==、===</vt:lpstr>
      <vt:lpstr>運算子的相依性(執行順序)</vt:lpstr>
      <vt:lpstr>運算子的優先性</vt:lpstr>
      <vt:lpstr>運算子的優先性</vt:lpstr>
      <vt:lpstr>運算子的優先性</vt:lpstr>
      <vt:lpstr>運算子練習</vt:lpstr>
      <vt:lpstr>函式</vt:lpstr>
      <vt:lpstr>陣列</vt:lpstr>
      <vt:lpstr>PowerPoint 簡報</vt:lpstr>
      <vt:lpstr>建立陣列</vt:lpstr>
      <vt:lpstr>陣列練習</vt:lpstr>
      <vt:lpstr>物件</vt:lpstr>
      <vt:lpstr>PowerPoint 簡報</vt:lpstr>
      <vt:lpstr>流程判斷</vt:lpstr>
      <vt:lpstr>如果成立就…</vt:lpstr>
      <vt:lpstr>如果成立就…否則就..</vt:lpstr>
      <vt:lpstr>如果成立就…否則如果..否則就..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依照class去獲取節點(慎用)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48</cp:revision>
  <dcterms:created xsi:type="dcterms:W3CDTF">2018-05-27T05:54:52Z</dcterms:created>
  <dcterms:modified xsi:type="dcterms:W3CDTF">2018-05-27T09:36:50Z</dcterms:modified>
</cp:coreProperties>
</file>