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09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3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24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0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6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698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4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93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60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7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81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B4B5C-A090-43D4-8A79-13B852F7AD04}" type="datetimeFigureOut">
              <a:rPr lang="zh-TW" altLang="en-US" smtClean="0"/>
              <a:t>2020/1/13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F3847-CFB9-479B-82A3-714ED1E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301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Particle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使用粒子系統繪製出類似火球團的效果。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使用粒子系統繪製爆炸後破散的碎片。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由控制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子的走向、存活、大小、定位等參數產生變化。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使用些許簡單物理軌跡控制粒子，如：球形軌道等。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火球團的曳尾便是用此做出來的，配合待會介紹的狀態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音訊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2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95"/>
    </mc:Choice>
    <mc:Fallback>
      <p:transition spd="slow" advTm="31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State Machine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使用狀態機控制分鏡和時間軸，使製作上較為簡單。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藉此控制畫面幀數使物件運行非線性化。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如最後爆炸的回縮和停頓等。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創建一物件結構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RuntimeInfo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在各狀態間傳遞資訊：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物件位置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計時器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音訊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68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9"/>
    </mc:Choice>
    <mc:Fallback>
      <p:transition spd="slow" advTm="4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Shader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兩組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Shader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，一組負責地球、一組負責爆炸材質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製造地球的邊界強化、火球在地球上的投影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控制透明度（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），使材質交疊更為自然。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由狀態機丟入參數，決定當前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Render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藉由對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frag_color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做處理，使某些範圍的爆炸顏色有所不同，製造最後爆炸的電漿效果。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46366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smtClean="0"/>
              <a:t>Texture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60971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爆炸材質是我自己畫的。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音訊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7"/>
    </mc:Choice>
    <mc:Fallback>
      <p:transition spd="slow" advTm="3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217</Words>
  <Application>Microsoft Office PowerPoint</Application>
  <PresentationFormat>寬螢幕</PresentationFormat>
  <Paragraphs>22</Paragraphs>
  <Slides>3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Theme</vt:lpstr>
      <vt:lpstr>Particle System</vt:lpstr>
      <vt:lpstr>State Machine</vt:lpstr>
      <vt:lpstr>Shader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System</dc:title>
  <dc:creator>祥任 王</dc:creator>
  <cp:lastModifiedBy>祥任 王</cp:lastModifiedBy>
  <cp:revision>12</cp:revision>
  <dcterms:created xsi:type="dcterms:W3CDTF">2020-01-13T10:06:40Z</dcterms:created>
  <dcterms:modified xsi:type="dcterms:W3CDTF">2020-01-13T11:36:32Z</dcterms:modified>
</cp:coreProperties>
</file>