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5" r:id="rId3"/>
    <p:sldId id="346" r:id="rId4"/>
    <p:sldId id="347" r:id="rId5"/>
    <p:sldId id="353" r:id="rId6"/>
    <p:sldId id="354" r:id="rId7"/>
    <p:sldId id="355" r:id="rId8"/>
    <p:sldId id="356" r:id="rId9"/>
    <p:sldId id="348" r:id="rId10"/>
    <p:sldId id="287" r:id="rId11"/>
    <p:sldId id="296" r:id="rId12"/>
    <p:sldId id="291" r:id="rId13"/>
    <p:sldId id="359" r:id="rId14"/>
    <p:sldId id="361" r:id="rId15"/>
    <p:sldId id="357" r:id="rId16"/>
    <p:sldId id="297" r:id="rId17"/>
    <p:sldId id="305" r:id="rId18"/>
    <p:sldId id="360" r:id="rId19"/>
    <p:sldId id="303" r:id="rId20"/>
  </p:sldIdLst>
  <p:sldSz cx="1016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E65"/>
    <a:srgbClr val="0B87D6"/>
    <a:srgbClr val="5BB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9DAEF-9A8C-4DCA-B229-8BC990C551F3}" v="5" dt="2019-05-31T03:04:44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84797" autoAdjust="0"/>
  </p:normalViewPr>
  <p:slideViewPr>
    <p:cSldViewPr>
      <p:cViewPr varScale="1">
        <p:scale>
          <a:sx n="87" d="100"/>
          <a:sy n="87" d="100"/>
        </p:scale>
        <p:origin x="1186" y="67"/>
      </p:cViewPr>
      <p:guideLst>
        <p:guide orient="horz" pos="18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趙啟方" userId="9887305c-5311-4a42-a7bb-8ec91be1b426" providerId="ADAL" clId="{70E9DAEF-9A8C-4DCA-B229-8BC990C551F3}"/>
    <pc:docChg chg="undo custSel addSld delSld modSld sldOrd">
      <pc:chgData name="趙啟方" userId="9887305c-5311-4a42-a7bb-8ec91be1b426" providerId="ADAL" clId="{70E9DAEF-9A8C-4DCA-B229-8BC990C551F3}" dt="2019-05-31T03:04:44.852" v="964"/>
      <pc:docMkLst>
        <pc:docMk/>
      </pc:docMkLst>
      <pc:sldChg chg="modSp">
        <pc:chgData name="趙啟方" userId="9887305c-5311-4a42-a7bb-8ec91be1b426" providerId="ADAL" clId="{70E9DAEF-9A8C-4DCA-B229-8BC990C551F3}" dt="2019-05-26T11:11:08.633" v="39" actId="20577"/>
        <pc:sldMkLst>
          <pc:docMk/>
          <pc:sldMk cId="1336884846" sldId="267"/>
        </pc:sldMkLst>
        <pc:spChg chg="mod">
          <ac:chgData name="趙啟方" userId="9887305c-5311-4a42-a7bb-8ec91be1b426" providerId="ADAL" clId="{70E9DAEF-9A8C-4DCA-B229-8BC990C551F3}" dt="2019-05-26T11:10:51.994" v="23"/>
          <ac:spMkLst>
            <pc:docMk/>
            <pc:sldMk cId="1336884846" sldId="267"/>
            <ac:spMk id="39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11:08.633" v="39" actId="20577"/>
          <ac:spMkLst>
            <pc:docMk/>
            <pc:sldMk cId="1336884846" sldId="267"/>
            <ac:spMk id="43" creationId="{00000000-0000-0000-0000-000000000000}"/>
          </ac:spMkLst>
        </pc:spChg>
      </pc:sldChg>
      <pc:sldChg chg="modSp modAnim">
        <pc:chgData name="趙啟方" userId="9887305c-5311-4a42-a7bb-8ec91be1b426" providerId="ADAL" clId="{70E9DAEF-9A8C-4DCA-B229-8BC990C551F3}" dt="2019-05-31T01:06:51.940" v="917" actId="20577"/>
        <pc:sldMkLst>
          <pc:docMk/>
          <pc:sldMk cId="1076465578" sldId="295"/>
        </pc:sldMkLst>
        <pc:spChg chg="mod">
          <ac:chgData name="趙啟方" userId="9887305c-5311-4a42-a7bb-8ec91be1b426" providerId="ADAL" clId="{70E9DAEF-9A8C-4DCA-B229-8BC990C551F3}" dt="2019-05-31T01:06:51.940" v="917" actId="20577"/>
          <ac:spMkLst>
            <pc:docMk/>
            <pc:sldMk cId="1076465578" sldId="295"/>
            <ac:spMk id="15" creationId="{8EA0EF16-4139-4143-9DFA-CBA3522CE9F7}"/>
          </ac:spMkLst>
        </pc:spChg>
      </pc:sldChg>
      <pc:sldChg chg="modSp">
        <pc:chgData name="趙啟方" userId="9887305c-5311-4a42-a7bb-8ec91be1b426" providerId="ADAL" clId="{70E9DAEF-9A8C-4DCA-B229-8BC990C551F3}" dt="2019-05-26T11:46:47.978" v="841" actId="20577"/>
        <pc:sldMkLst>
          <pc:docMk/>
          <pc:sldMk cId="1656292154" sldId="305"/>
        </pc:sldMkLst>
        <pc:spChg chg="mod">
          <ac:chgData name="趙啟方" userId="9887305c-5311-4a42-a7bb-8ec91be1b426" providerId="ADAL" clId="{70E9DAEF-9A8C-4DCA-B229-8BC990C551F3}" dt="2019-05-26T11:12:55.269" v="56" actId="14100"/>
          <ac:spMkLst>
            <pc:docMk/>
            <pc:sldMk cId="1656292154" sldId="305"/>
            <ac:spMk id="7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13:39.717" v="65" actId="14100"/>
          <ac:spMkLst>
            <pc:docMk/>
            <pc:sldMk cId="1656292154" sldId="305"/>
            <ac:spMk id="10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12:12.589" v="48" actId="14100"/>
          <ac:spMkLst>
            <pc:docMk/>
            <pc:sldMk cId="1656292154" sldId="305"/>
            <ac:spMk id="12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14:08.027" v="69" actId="14100"/>
          <ac:spMkLst>
            <pc:docMk/>
            <pc:sldMk cId="1656292154" sldId="305"/>
            <ac:spMk id="13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46:47.978" v="841" actId="20577"/>
          <ac:spMkLst>
            <pc:docMk/>
            <pc:sldMk cId="1656292154" sldId="305"/>
            <ac:spMk id="17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46:44.018" v="835" actId="20577"/>
          <ac:spMkLst>
            <pc:docMk/>
            <pc:sldMk cId="1656292154" sldId="305"/>
            <ac:spMk id="18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46:46.105" v="838" actId="20577"/>
          <ac:spMkLst>
            <pc:docMk/>
            <pc:sldMk cId="1656292154" sldId="305"/>
            <ac:spMk id="19" creationId="{00000000-0000-0000-0000-000000000000}"/>
          </ac:spMkLst>
        </pc:spChg>
        <pc:grpChg chg="mod">
          <ac:chgData name="趙啟方" userId="9887305c-5311-4a42-a7bb-8ec91be1b426" providerId="ADAL" clId="{70E9DAEF-9A8C-4DCA-B229-8BC990C551F3}" dt="2019-05-26T11:13:16.593" v="62" actId="1076"/>
          <ac:grpSpMkLst>
            <pc:docMk/>
            <pc:sldMk cId="1656292154" sldId="305"/>
            <ac:grpSpMk id="11" creationId="{00000000-0000-0000-0000-000000000000}"/>
          </ac:grpSpMkLst>
        </pc:grpChg>
      </pc:sldChg>
      <pc:sldChg chg="modSp add modAnim">
        <pc:chgData name="趙啟方" userId="9887305c-5311-4a42-a7bb-8ec91be1b426" providerId="ADAL" clId="{70E9DAEF-9A8C-4DCA-B229-8BC990C551F3}" dt="2019-05-26T11:46:41.084" v="832" actId="20577"/>
        <pc:sldMkLst>
          <pc:docMk/>
          <pc:sldMk cId="1029748529" sldId="318"/>
        </pc:sldMkLst>
        <pc:spChg chg="mod">
          <ac:chgData name="趙啟方" userId="9887305c-5311-4a42-a7bb-8ec91be1b426" providerId="ADAL" clId="{70E9DAEF-9A8C-4DCA-B229-8BC990C551F3}" dt="2019-05-26T11:46:37.284" v="826" actId="20577"/>
          <ac:spMkLst>
            <pc:docMk/>
            <pc:sldMk cId="1029748529" sldId="318"/>
            <ac:spMk id="17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46:39.855" v="829" actId="6549"/>
          <ac:spMkLst>
            <pc:docMk/>
            <pc:sldMk cId="1029748529" sldId="318"/>
            <ac:spMk id="18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46:41.084" v="832" actId="20577"/>
          <ac:spMkLst>
            <pc:docMk/>
            <pc:sldMk cId="1029748529" sldId="318"/>
            <ac:spMk id="19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15:08.820" v="148" actId="6549"/>
          <ac:spMkLst>
            <pc:docMk/>
            <pc:sldMk cId="1029748529" sldId="318"/>
            <ac:spMk id="21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15:17.926" v="151" actId="20577"/>
          <ac:spMkLst>
            <pc:docMk/>
            <pc:sldMk cId="1029748529" sldId="318"/>
            <ac:spMk id="22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15:25.529" v="157" actId="20577"/>
          <ac:spMkLst>
            <pc:docMk/>
            <pc:sldMk cId="1029748529" sldId="318"/>
            <ac:spMk id="23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14:40.731" v="116" actId="6549"/>
          <ac:spMkLst>
            <pc:docMk/>
            <pc:sldMk cId="1029748529" sldId="318"/>
            <ac:spMk id="25" creationId="{A288FF89-636D-45A9-9022-0A209C8A54C8}"/>
          </ac:spMkLst>
        </pc:spChg>
      </pc:sldChg>
      <pc:sldChg chg="add ord">
        <pc:chgData name="趙啟方" userId="9887305c-5311-4a42-a7bb-8ec91be1b426" providerId="ADAL" clId="{70E9DAEF-9A8C-4DCA-B229-8BC990C551F3}" dt="2019-05-26T11:20:35.273" v="238"/>
        <pc:sldMkLst>
          <pc:docMk/>
          <pc:sldMk cId="1477627434" sldId="319"/>
        </pc:sldMkLst>
      </pc:sldChg>
      <pc:sldChg chg="addSp delSp modSp add ord addAnim delAnim modAnim">
        <pc:chgData name="趙啟方" userId="9887305c-5311-4a42-a7bb-8ec91be1b426" providerId="ADAL" clId="{70E9DAEF-9A8C-4DCA-B229-8BC990C551F3}" dt="2019-05-31T03:04:10.268" v="935" actId="6549"/>
        <pc:sldMkLst>
          <pc:docMk/>
          <pc:sldMk cId="1986126180" sldId="320"/>
        </pc:sldMkLst>
        <pc:spChg chg="mod">
          <ac:chgData name="趙啟方" userId="9887305c-5311-4a42-a7bb-8ec91be1b426" providerId="ADAL" clId="{70E9DAEF-9A8C-4DCA-B229-8BC990C551F3}" dt="2019-05-26T11:22:46.669" v="245" actId="14100"/>
          <ac:spMkLst>
            <pc:docMk/>
            <pc:sldMk cId="1986126180" sldId="320"/>
            <ac:spMk id="2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2:34.075" v="679" actId="13822"/>
          <ac:spMkLst>
            <pc:docMk/>
            <pc:sldMk cId="1986126180" sldId="320"/>
            <ac:spMk id="6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2:34.075" v="679" actId="13822"/>
          <ac:spMkLst>
            <pc:docMk/>
            <pc:sldMk cId="1986126180" sldId="320"/>
            <ac:spMk id="7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2:34.075" v="679" actId="13822"/>
          <ac:spMkLst>
            <pc:docMk/>
            <pc:sldMk cId="1986126180" sldId="320"/>
            <ac:spMk id="8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2:34.075" v="679" actId="13822"/>
          <ac:spMkLst>
            <pc:docMk/>
            <pc:sldMk cId="1986126180" sldId="320"/>
            <ac:spMk id="9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2:13.439" v="677" actId="13822"/>
          <ac:spMkLst>
            <pc:docMk/>
            <pc:sldMk cId="1986126180" sldId="320"/>
            <ac:spMk id="10" creationId="{00000000-0000-0000-0000-000000000000}"/>
          </ac:spMkLst>
        </pc:spChg>
        <pc:spChg chg="add del">
          <ac:chgData name="趙啟方" userId="9887305c-5311-4a42-a7bb-8ec91be1b426" providerId="ADAL" clId="{70E9DAEF-9A8C-4DCA-B229-8BC990C551F3}" dt="2019-05-26T11:23:16.576" v="260" actId="478"/>
          <ac:spMkLst>
            <pc:docMk/>
            <pc:sldMk cId="1986126180" sldId="320"/>
            <ac:spMk id="11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31T03:04:00.209" v="921" actId="20577"/>
          <ac:spMkLst>
            <pc:docMk/>
            <pc:sldMk cId="1986126180" sldId="320"/>
            <ac:spMk id="12" creationId="{00000000-0000-0000-0000-000000000000}"/>
          </ac:spMkLst>
        </pc:spChg>
        <pc:spChg chg="del">
          <ac:chgData name="趙啟方" userId="9887305c-5311-4a42-a7bb-8ec91be1b426" providerId="ADAL" clId="{70E9DAEF-9A8C-4DCA-B229-8BC990C551F3}" dt="2019-05-26T11:23:19.427" v="261" actId="478"/>
          <ac:spMkLst>
            <pc:docMk/>
            <pc:sldMk cId="1986126180" sldId="320"/>
            <ac:spMk id="13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31T03:04:10.268" v="935" actId="6549"/>
          <ac:spMkLst>
            <pc:docMk/>
            <pc:sldMk cId="1986126180" sldId="320"/>
            <ac:spMk id="14" creationId="{00000000-0000-0000-0000-000000000000}"/>
          </ac:spMkLst>
        </pc:spChg>
        <pc:spChg chg="add mod">
          <ac:chgData name="趙啟方" userId="9887305c-5311-4a42-a7bb-8ec91be1b426" providerId="ADAL" clId="{70E9DAEF-9A8C-4DCA-B229-8BC990C551F3}" dt="2019-05-26T11:23:48.409" v="266" actId="1076"/>
          <ac:spMkLst>
            <pc:docMk/>
            <pc:sldMk cId="1986126180" sldId="320"/>
            <ac:spMk id="15" creationId="{D9B63019-54A7-44AE-9360-663FE8BE6AB0}"/>
          </ac:spMkLst>
        </pc:spChg>
        <pc:spChg chg="add mod">
          <ac:chgData name="趙啟方" userId="9887305c-5311-4a42-a7bb-8ec91be1b426" providerId="ADAL" clId="{70E9DAEF-9A8C-4DCA-B229-8BC990C551F3}" dt="2019-05-26T11:32:13.439" v="677" actId="13822"/>
          <ac:spMkLst>
            <pc:docMk/>
            <pc:sldMk cId="1986126180" sldId="320"/>
            <ac:spMk id="16" creationId="{9D19186F-C8BE-4384-B309-8946A147C07C}"/>
          </ac:spMkLst>
        </pc:spChg>
        <pc:spChg chg="add mod">
          <ac:chgData name="趙啟方" userId="9887305c-5311-4a42-a7bb-8ec91be1b426" providerId="ADAL" clId="{70E9DAEF-9A8C-4DCA-B229-8BC990C551F3}" dt="2019-05-26T11:32:13.439" v="677" actId="13822"/>
          <ac:spMkLst>
            <pc:docMk/>
            <pc:sldMk cId="1986126180" sldId="320"/>
            <ac:spMk id="17" creationId="{DFCE3776-9985-4494-8FC5-627DF0B4BF2B}"/>
          </ac:spMkLst>
        </pc:spChg>
        <pc:grpChg chg="mod">
          <ac:chgData name="趙啟方" userId="9887305c-5311-4a42-a7bb-8ec91be1b426" providerId="ADAL" clId="{70E9DAEF-9A8C-4DCA-B229-8BC990C551F3}" dt="2019-05-26T11:24:14.356" v="274" actId="12788"/>
          <ac:grpSpMkLst>
            <pc:docMk/>
            <pc:sldMk cId="1986126180" sldId="320"/>
            <ac:grpSpMk id="5" creationId="{00000000-0000-0000-0000-000000000000}"/>
          </ac:grpSpMkLst>
        </pc:grpChg>
        <pc:grpChg chg="add mod">
          <ac:chgData name="趙啟方" userId="9887305c-5311-4a42-a7bb-8ec91be1b426" providerId="ADAL" clId="{70E9DAEF-9A8C-4DCA-B229-8BC990C551F3}" dt="2019-05-26T11:24:14.356" v="274" actId="12788"/>
          <ac:grpSpMkLst>
            <pc:docMk/>
            <pc:sldMk cId="1986126180" sldId="320"/>
            <ac:grpSpMk id="18" creationId="{46AB8B6E-09FE-4D0E-880D-8894F3DD3594}"/>
          </ac:grpSpMkLst>
        </pc:grpChg>
      </pc:sldChg>
      <pc:sldChg chg="modSp add">
        <pc:chgData name="趙啟方" userId="9887305c-5311-4a42-a7bb-8ec91be1b426" providerId="ADAL" clId="{70E9DAEF-9A8C-4DCA-B229-8BC990C551F3}" dt="2019-05-26T11:47:37.533" v="851" actId="20577"/>
        <pc:sldMkLst>
          <pc:docMk/>
          <pc:sldMk cId="4284816343" sldId="321"/>
        </pc:sldMkLst>
        <pc:spChg chg="mod">
          <ac:chgData name="趙啟方" userId="9887305c-5311-4a42-a7bb-8ec91be1b426" providerId="ADAL" clId="{70E9DAEF-9A8C-4DCA-B229-8BC990C551F3}" dt="2019-05-26T11:29:03.939" v="555"/>
          <ac:spMkLst>
            <pc:docMk/>
            <pc:sldMk cId="4284816343" sldId="321"/>
            <ac:spMk id="2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2:46.151" v="681" actId="13822"/>
          <ac:spMkLst>
            <pc:docMk/>
            <pc:sldMk cId="4284816343" sldId="321"/>
            <ac:spMk id="6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2:46.151" v="681" actId="13822"/>
          <ac:spMkLst>
            <pc:docMk/>
            <pc:sldMk cId="4284816343" sldId="321"/>
            <ac:spMk id="7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2:46.151" v="681" actId="13822"/>
          <ac:spMkLst>
            <pc:docMk/>
            <pc:sldMk cId="4284816343" sldId="321"/>
            <ac:spMk id="8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2:46.151" v="681" actId="13822"/>
          <ac:spMkLst>
            <pc:docMk/>
            <pc:sldMk cId="4284816343" sldId="321"/>
            <ac:spMk id="9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29:07.361" v="564"/>
          <ac:spMkLst>
            <pc:docMk/>
            <pc:sldMk cId="4284816343" sldId="321"/>
            <ac:spMk id="10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47:33.681" v="848" actId="20577"/>
          <ac:spMkLst>
            <pc:docMk/>
            <pc:sldMk cId="4284816343" sldId="321"/>
            <ac:spMk id="12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47:37.533" v="851" actId="20577"/>
          <ac:spMkLst>
            <pc:docMk/>
            <pc:sldMk cId="4284816343" sldId="321"/>
            <ac:spMk id="14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29:16.604" v="572" actId="20577"/>
          <ac:spMkLst>
            <pc:docMk/>
            <pc:sldMk cId="4284816343" sldId="321"/>
            <ac:spMk id="16" creationId="{9D19186F-C8BE-4384-B309-8946A147C07C}"/>
          </ac:spMkLst>
        </pc:spChg>
        <pc:spChg chg="mod">
          <ac:chgData name="趙啟方" userId="9887305c-5311-4a42-a7bb-8ec91be1b426" providerId="ADAL" clId="{70E9DAEF-9A8C-4DCA-B229-8BC990C551F3}" dt="2019-05-26T11:29:21.474" v="581" actId="20577"/>
          <ac:spMkLst>
            <pc:docMk/>
            <pc:sldMk cId="4284816343" sldId="321"/>
            <ac:spMk id="17" creationId="{DFCE3776-9985-4494-8FC5-627DF0B4BF2B}"/>
          </ac:spMkLst>
        </pc:spChg>
      </pc:sldChg>
      <pc:sldChg chg="modSp add">
        <pc:chgData name="趙啟方" userId="9887305c-5311-4a42-a7bb-8ec91be1b426" providerId="ADAL" clId="{70E9DAEF-9A8C-4DCA-B229-8BC990C551F3}" dt="2019-05-31T03:04:24.855" v="943" actId="20577"/>
        <pc:sldMkLst>
          <pc:docMk/>
          <pc:sldMk cId="582419221" sldId="322"/>
        </pc:sldMkLst>
        <pc:spChg chg="mod">
          <ac:chgData name="趙啟方" userId="9887305c-5311-4a42-a7bb-8ec91be1b426" providerId="ADAL" clId="{70E9DAEF-9A8C-4DCA-B229-8BC990C551F3}" dt="2019-05-26T11:33:00.432" v="682" actId="13822"/>
          <ac:spMkLst>
            <pc:docMk/>
            <pc:sldMk cId="582419221" sldId="322"/>
            <ac:spMk id="6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3:00.432" v="682" actId="13822"/>
          <ac:spMkLst>
            <pc:docMk/>
            <pc:sldMk cId="582419221" sldId="322"/>
            <ac:spMk id="7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3:00.432" v="682" actId="13822"/>
          <ac:spMkLst>
            <pc:docMk/>
            <pc:sldMk cId="582419221" sldId="322"/>
            <ac:spMk id="8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3:00.432" v="682" actId="13822"/>
          <ac:spMkLst>
            <pc:docMk/>
            <pc:sldMk cId="582419221" sldId="322"/>
            <ac:spMk id="9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31T03:04:21.130" v="939" actId="6549"/>
          <ac:spMkLst>
            <pc:docMk/>
            <pc:sldMk cId="582419221" sldId="322"/>
            <ac:spMk id="12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31T03:04:24.855" v="943" actId="20577"/>
          <ac:spMkLst>
            <pc:docMk/>
            <pc:sldMk cId="582419221" sldId="322"/>
            <ac:spMk id="14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0:44.830" v="609"/>
          <ac:spMkLst>
            <pc:docMk/>
            <pc:sldMk cId="582419221" sldId="322"/>
            <ac:spMk id="15" creationId="{D9B63019-54A7-44AE-9360-663FE8BE6AB0}"/>
          </ac:spMkLst>
        </pc:spChg>
      </pc:sldChg>
      <pc:sldChg chg="modSp add">
        <pc:chgData name="趙啟方" userId="9887305c-5311-4a42-a7bb-8ec91be1b426" providerId="ADAL" clId="{70E9DAEF-9A8C-4DCA-B229-8BC990C551F3}" dt="2019-05-26T11:49:39.746" v="915" actId="20577"/>
        <pc:sldMkLst>
          <pc:docMk/>
          <pc:sldMk cId="1731773858" sldId="323"/>
        </pc:sldMkLst>
        <pc:spChg chg="mod">
          <ac:chgData name="趙啟方" userId="9887305c-5311-4a42-a7bb-8ec91be1b426" providerId="ADAL" clId="{70E9DAEF-9A8C-4DCA-B229-8BC990C551F3}" dt="2019-05-26T11:33:19.095" v="684" actId="13822"/>
          <ac:spMkLst>
            <pc:docMk/>
            <pc:sldMk cId="1731773858" sldId="323"/>
            <ac:spMk id="6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3:19.095" v="684" actId="13822"/>
          <ac:spMkLst>
            <pc:docMk/>
            <pc:sldMk cId="1731773858" sldId="323"/>
            <ac:spMk id="7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3:19.095" v="684" actId="13822"/>
          <ac:spMkLst>
            <pc:docMk/>
            <pc:sldMk cId="1731773858" sldId="323"/>
            <ac:spMk id="8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3:19.095" v="684" actId="13822"/>
          <ac:spMkLst>
            <pc:docMk/>
            <pc:sldMk cId="1731773858" sldId="323"/>
            <ac:spMk id="9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49:39.746" v="915" actId="20577"/>
          <ac:spMkLst>
            <pc:docMk/>
            <pc:sldMk cId="1731773858" sldId="323"/>
            <ac:spMk id="12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8:35.783" v="763" actId="20577"/>
          <ac:spMkLst>
            <pc:docMk/>
            <pc:sldMk cId="1731773858" sldId="323"/>
            <ac:spMk id="14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1:25.069" v="641"/>
          <ac:spMkLst>
            <pc:docMk/>
            <pc:sldMk cId="1731773858" sldId="323"/>
            <ac:spMk id="15" creationId="{D9B63019-54A7-44AE-9360-663FE8BE6AB0}"/>
          </ac:spMkLst>
        </pc:spChg>
      </pc:sldChg>
      <pc:sldChg chg="modSp add">
        <pc:chgData name="趙啟方" userId="9887305c-5311-4a42-a7bb-8ec91be1b426" providerId="ADAL" clId="{70E9DAEF-9A8C-4DCA-B229-8BC990C551F3}" dt="2019-05-31T03:04:37.144" v="963" actId="20577"/>
        <pc:sldMkLst>
          <pc:docMk/>
          <pc:sldMk cId="181418164" sldId="324"/>
        </pc:sldMkLst>
        <pc:spChg chg="mod">
          <ac:chgData name="趙啟方" userId="9887305c-5311-4a42-a7bb-8ec91be1b426" providerId="ADAL" clId="{70E9DAEF-9A8C-4DCA-B229-8BC990C551F3}" dt="2019-05-26T11:33:27.617" v="686" actId="13822"/>
          <ac:spMkLst>
            <pc:docMk/>
            <pc:sldMk cId="181418164" sldId="324"/>
            <ac:spMk id="6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3:27.617" v="686" actId="13822"/>
          <ac:spMkLst>
            <pc:docMk/>
            <pc:sldMk cId="181418164" sldId="324"/>
            <ac:spMk id="7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3:27.617" v="686" actId="13822"/>
          <ac:spMkLst>
            <pc:docMk/>
            <pc:sldMk cId="181418164" sldId="324"/>
            <ac:spMk id="8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3:27.617" v="686" actId="13822"/>
          <ac:spMkLst>
            <pc:docMk/>
            <pc:sldMk cId="181418164" sldId="324"/>
            <ac:spMk id="9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31T03:04:33.656" v="959" actId="20577"/>
          <ac:spMkLst>
            <pc:docMk/>
            <pc:sldMk cId="181418164" sldId="324"/>
            <ac:spMk id="12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31T03:04:37.144" v="963" actId="20577"/>
          <ac:spMkLst>
            <pc:docMk/>
            <pc:sldMk cId="181418164" sldId="324"/>
            <ac:spMk id="14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1:52.981" v="663" actId="20577"/>
          <ac:spMkLst>
            <pc:docMk/>
            <pc:sldMk cId="181418164" sldId="324"/>
            <ac:spMk id="15" creationId="{D9B63019-54A7-44AE-9360-663FE8BE6AB0}"/>
          </ac:spMkLst>
        </pc:spChg>
      </pc:sldChg>
      <pc:sldChg chg="addSp modSp add">
        <pc:chgData name="趙啟方" userId="9887305c-5311-4a42-a7bb-8ec91be1b426" providerId="ADAL" clId="{70E9DAEF-9A8C-4DCA-B229-8BC990C551F3}" dt="2019-05-31T03:04:44.852" v="964"/>
        <pc:sldMkLst>
          <pc:docMk/>
          <pc:sldMk cId="2770308995" sldId="325"/>
        </pc:sldMkLst>
        <pc:spChg chg="mod">
          <ac:chgData name="趙啟方" userId="9887305c-5311-4a42-a7bb-8ec91be1b426" providerId="ADAL" clId="{70E9DAEF-9A8C-4DCA-B229-8BC990C551F3}" dt="2019-05-26T11:33:35.187" v="688" actId="13822"/>
          <ac:spMkLst>
            <pc:docMk/>
            <pc:sldMk cId="2770308995" sldId="325"/>
            <ac:spMk id="6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3:35.187" v="688" actId="13822"/>
          <ac:spMkLst>
            <pc:docMk/>
            <pc:sldMk cId="2770308995" sldId="325"/>
            <ac:spMk id="7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3:35.187" v="688" actId="13822"/>
          <ac:spMkLst>
            <pc:docMk/>
            <pc:sldMk cId="2770308995" sldId="325"/>
            <ac:spMk id="8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3:35.187" v="688" actId="13822"/>
          <ac:spMkLst>
            <pc:docMk/>
            <pc:sldMk cId="2770308995" sldId="325"/>
            <ac:spMk id="9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48:34.554" v="883" actId="20577"/>
          <ac:spMkLst>
            <pc:docMk/>
            <pc:sldMk cId="2770308995" sldId="325"/>
            <ac:spMk id="12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48:40.026" v="889" actId="20577"/>
          <ac:spMkLst>
            <pc:docMk/>
            <pc:sldMk cId="2770308995" sldId="325"/>
            <ac:spMk id="14" creationId="{00000000-0000-0000-0000-000000000000}"/>
          </ac:spMkLst>
        </pc:spChg>
        <pc:spChg chg="mod">
          <ac:chgData name="趙啟方" userId="9887305c-5311-4a42-a7bb-8ec91be1b426" providerId="ADAL" clId="{70E9DAEF-9A8C-4DCA-B229-8BC990C551F3}" dt="2019-05-26T11:31:56.967" v="673"/>
          <ac:spMkLst>
            <pc:docMk/>
            <pc:sldMk cId="2770308995" sldId="325"/>
            <ac:spMk id="15" creationId="{D9B63019-54A7-44AE-9360-663FE8BE6AB0}"/>
          </ac:spMkLst>
        </pc:spChg>
        <pc:spChg chg="add">
          <ac:chgData name="趙啟方" userId="9887305c-5311-4a42-a7bb-8ec91be1b426" providerId="ADAL" clId="{70E9DAEF-9A8C-4DCA-B229-8BC990C551F3}" dt="2019-05-31T03:04:44.852" v="964"/>
          <ac:spMkLst>
            <pc:docMk/>
            <pc:sldMk cId="2770308995" sldId="325"/>
            <ac:spMk id="19" creationId="{3E10752C-EE9E-41B0-A054-8FB5EAA6E6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180DBCB0-6FF0-4130-B57D-DE263C4DEB1C}" type="datetimeFigureOut">
              <a:rPr lang="zh-CN" altLang="en-US" smtClean="0"/>
              <a:pPr/>
              <a:t>2019/6/12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63622BD-B18B-4F1D-8806-94D26F577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06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7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634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27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0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90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1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9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76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70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410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18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8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7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1775356"/>
            <a:ext cx="86360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228866"/>
            <a:ext cx="22860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228866"/>
            <a:ext cx="6688667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570" y="3672418"/>
            <a:ext cx="8636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64667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279262"/>
            <a:ext cx="448909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1141" y="1279262"/>
            <a:ext cx="4490861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1141" y="1812396"/>
            <a:ext cx="4490861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" y="2"/>
            <a:ext cx="10159999" cy="571499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2" y="227543"/>
            <a:ext cx="3342570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2278" y="227542"/>
            <a:ext cx="567972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2" y="1195918"/>
            <a:ext cx="3342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0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" b="3823"/>
          <a:stretch/>
        </p:blipFill>
        <p:spPr>
          <a:xfrm>
            <a:off x="2" y="1"/>
            <a:ext cx="1015999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" y="2"/>
            <a:ext cx="10159999" cy="5714999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5128" y="1700018"/>
            <a:ext cx="9144000" cy="1993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82752" y="2892645"/>
            <a:ext cx="6768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ストック ヘルパー</a:t>
            </a:r>
            <a:endParaRPr lang="en-US" altLang="ja-JP" sz="3600" b="1" dirty="0">
              <a:solidFill>
                <a:srgbClr val="052E65"/>
              </a:solidFill>
              <a:latin typeface="Adobe Gothic Std B" pitchFamily="34" charset="-128"/>
              <a:ea typeface="微软雅黑" pitchFamily="34" charset="-122"/>
            </a:endParaRPr>
          </a:p>
          <a:p>
            <a:pPr algn="ctr"/>
            <a:r>
              <a:rPr lang="zh-TW" altLang="en-US" sz="36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股票助手</a:t>
            </a:r>
            <a:endParaRPr lang="en-US" altLang="ja-JP" sz="3600" b="1" dirty="0">
              <a:solidFill>
                <a:srgbClr val="052E65"/>
              </a:solidFill>
              <a:latin typeface="Adobe Gothic Std B" pitchFamily="34" charset="-128"/>
              <a:ea typeface="微软雅黑" pitchFamily="34" charset="-122"/>
            </a:endParaRPr>
          </a:p>
          <a:p>
            <a:pPr algn="ctr"/>
            <a:endParaRPr lang="zh-CN" altLang="en-US" sz="3600" b="1" dirty="0">
              <a:solidFill>
                <a:srgbClr val="052E65"/>
              </a:solidFill>
              <a:latin typeface="Adobe Gothic Std B" pitchFamily="34" charset="-128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11848" y="4274802"/>
            <a:ext cx="3384376" cy="3077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52E65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77368" y="4284446"/>
            <a:ext cx="1853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組員</a:t>
            </a:r>
            <a:r>
              <a:rPr lang="en-US" altLang="zh-TW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郭宗育 徐紹崴</a:t>
            </a:r>
            <a:endParaRPr lang="en-US" altLang="zh-TW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44C917B-A9C4-46B3-98C4-BBAF61A39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928" y="1118638"/>
            <a:ext cx="1561696" cy="156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8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25922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TW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應用技術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等腰三角形 6"/>
          <p:cNvSpPr/>
          <p:nvPr/>
        </p:nvSpPr>
        <p:spPr>
          <a:xfrm>
            <a:off x="3965660" y="1476191"/>
            <a:ext cx="1830818" cy="1495885"/>
          </a:xfrm>
          <a:custGeom>
            <a:avLst/>
            <a:gdLst/>
            <a:ahLst/>
            <a:cxnLst/>
            <a:rect l="l" t="t" r="r" b="b"/>
            <a:pathLst>
              <a:path w="1796802" h="1469072">
                <a:moveTo>
                  <a:pt x="898401" y="0"/>
                </a:moveTo>
                <a:lnTo>
                  <a:pt x="1796802" y="1469072"/>
                </a:lnTo>
                <a:lnTo>
                  <a:pt x="1015417" y="1469072"/>
                </a:lnTo>
                <a:lnTo>
                  <a:pt x="1015417" y="1372637"/>
                </a:lnTo>
                <a:lnTo>
                  <a:pt x="1154781" y="1372637"/>
                </a:lnTo>
                <a:lnTo>
                  <a:pt x="876052" y="1125318"/>
                </a:lnTo>
                <a:lnTo>
                  <a:pt x="597323" y="1372637"/>
                </a:lnTo>
                <a:lnTo>
                  <a:pt x="736688" y="1372637"/>
                </a:lnTo>
                <a:lnTo>
                  <a:pt x="736688" y="1469072"/>
                </a:lnTo>
                <a:lnTo>
                  <a:pt x="0" y="1469072"/>
                </a:lnTo>
                <a:close/>
              </a:path>
            </a:pathLst>
          </a:custGeom>
          <a:solidFill>
            <a:srgbClr val="052E65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52" tIns="220043" rIns="93152" bIns="46576" anchor="ctr"/>
          <a:lstStyle/>
          <a:p>
            <a:pPr algn="ctr">
              <a:defRPr/>
            </a:pPr>
            <a:r>
              <a:rPr lang="zh-TW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介面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等腰三角形 7"/>
          <p:cNvSpPr/>
          <p:nvPr/>
        </p:nvSpPr>
        <p:spPr>
          <a:xfrm>
            <a:off x="4978108" y="3167755"/>
            <a:ext cx="1798472" cy="1528228"/>
          </a:xfrm>
          <a:custGeom>
            <a:avLst/>
            <a:gdLst/>
            <a:ahLst/>
            <a:cxnLst/>
            <a:rect l="l" t="t" r="r" b="b"/>
            <a:pathLst>
              <a:path w="1765052" h="1500603">
                <a:moveTo>
                  <a:pt x="882526" y="0"/>
                </a:moveTo>
                <a:lnTo>
                  <a:pt x="1765052" y="1500603"/>
                </a:lnTo>
                <a:lnTo>
                  <a:pt x="0" y="1500603"/>
                </a:lnTo>
                <a:lnTo>
                  <a:pt x="375894" y="861452"/>
                </a:lnTo>
                <a:lnTo>
                  <a:pt x="464514" y="915388"/>
                </a:lnTo>
                <a:lnTo>
                  <a:pt x="392059" y="1034436"/>
                </a:lnTo>
                <a:lnTo>
                  <a:pt x="748236" y="924919"/>
                </a:lnTo>
                <a:lnTo>
                  <a:pt x="681880" y="558240"/>
                </a:lnTo>
                <a:lnTo>
                  <a:pt x="609424" y="677289"/>
                </a:lnTo>
                <a:lnTo>
                  <a:pt x="517210" y="621166"/>
                </a:lnTo>
                <a:close/>
              </a:path>
            </a:pathLst>
          </a:custGeom>
          <a:solidFill>
            <a:srgbClr val="052E65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0043" tIns="623457" rIns="0" bIns="46576" anchor="ctr"/>
          <a:lstStyle/>
          <a:p>
            <a:pPr algn="ctr">
              <a:defRPr/>
            </a:pPr>
            <a:r>
              <a:rPr lang="zh-TW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資料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等腰三角形 11"/>
          <p:cNvSpPr/>
          <p:nvPr/>
        </p:nvSpPr>
        <p:spPr>
          <a:xfrm>
            <a:off x="2979086" y="3167755"/>
            <a:ext cx="1798472" cy="1528228"/>
          </a:xfrm>
          <a:custGeom>
            <a:avLst/>
            <a:gdLst/>
            <a:ahLst/>
            <a:cxnLst/>
            <a:rect l="l" t="t" r="r" b="b"/>
            <a:pathLst>
              <a:path w="1765052" h="1500603">
                <a:moveTo>
                  <a:pt x="882526" y="0"/>
                </a:moveTo>
                <a:lnTo>
                  <a:pt x="1236032" y="601083"/>
                </a:lnTo>
                <a:lnTo>
                  <a:pt x="1121186" y="667974"/>
                </a:lnTo>
                <a:lnTo>
                  <a:pt x="1051045" y="547547"/>
                </a:lnTo>
                <a:lnTo>
                  <a:pt x="977616" y="912876"/>
                </a:lnTo>
                <a:lnTo>
                  <a:pt x="1331611" y="1029255"/>
                </a:lnTo>
                <a:lnTo>
                  <a:pt x="1261469" y="908828"/>
                </a:lnTo>
                <a:lnTo>
                  <a:pt x="1377332" y="841344"/>
                </a:lnTo>
                <a:lnTo>
                  <a:pt x="1765052" y="1500603"/>
                </a:lnTo>
                <a:lnTo>
                  <a:pt x="0" y="1500603"/>
                </a:lnTo>
                <a:close/>
              </a:path>
            </a:pathLst>
          </a:custGeom>
          <a:solidFill>
            <a:srgbClr val="052E65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23457" rIns="183370" bIns="46576" anchor="ctr"/>
          <a:lstStyle/>
          <a:p>
            <a:pPr algn="ctr">
              <a:defRPr/>
            </a:pPr>
            <a:r>
              <a:rPr lang="zh-TW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後端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flipH="1">
            <a:off x="903203" y="3382280"/>
            <a:ext cx="2075882" cy="6480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3152" tIns="46576" rIns="93152" bIns="4657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 algn="ctr" eaLnBrk="1" hangingPunct="1"/>
            <a:r>
              <a:rPr lang="en-US" altLang="zh-TW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HttpClient</a:t>
            </a:r>
            <a:endParaRPr lang="en-US" altLang="zh-TW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/>
            <a:r>
              <a:rPr lang="zh-TW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接受當日股票資訊</a:t>
            </a:r>
            <a:endParaRPr lang="en-US" altLang="zh-TW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 flipH="1">
            <a:off x="6794107" y="3451779"/>
            <a:ext cx="3108473" cy="6480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3152" tIns="46576" rIns="93152" bIns="4657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 algn="ctr" eaLnBrk="1" hangingPunct="1"/>
            <a:r>
              <a:rPr lang="en-US" altLang="zh-CN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Serializable extend</a:t>
            </a:r>
          </a:p>
          <a:p>
            <a:pPr lvl="0" algn="ctr" eaLnBrk="1" hangingPunct="1"/>
            <a:r>
              <a:rPr lang="zh-TW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用透過</a:t>
            </a:r>
            <a:r>
              <a:rPr lang="en-US" altLang="zh-TW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Bundle</a:t>
            </a:r>
            <a:r>
              <a:rPr lang="zh-TW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傳物件</a:t>
            </a:r>
            <a:endParaRPr lang="en-US" altLang="zh-CN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 flipH="1">
            <a:off x="3934871" y="793742"/>
            <a:ext cx="1932863" cy="6480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3152" tIns="46576" rIns="93152" bIns="4657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 algn="ctr" eaLnBrk="1" hangingPunct="1"/>
            <a:r>
              <a:rPr lang="en-US" altLang="zh-CN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RecycleView</a:t>
            </a:r>
            <a:endParaRPr lang="en-US" altLang="zh-CN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/>
            <a:r>
              <a:rPr lang="zh-TW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可捲動頁面</a:t>
            </a:r>
            <a:endParaRPr lang="en-US" altLang="zh-CN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930079" y="3062637"/>
            <a:ext cx="1856695" cy="1579979"/>
          </a:xfrm>
          <a:custGeom>
            <a:avLst/>
            <a:gdLst>
              <a:gd name="connsiteX0" fmla="*/ 0 w 1822450"/>
              <a:gd name="connsiteY0" fmla="*/ 0 h 1551623"/>
              <a:gd name="connsiteX1" fmla="*/ 1822450 w 1822450"/>
              <a:gd name="connsiteY1" fmla="*/ 0 h 1551623"/>
              <a:gd name="connsiteX2" fmla="*/ 911225 w 1822450"/>
              <a:gd name="connsiteY2" fmla="*/ 1551623 h 155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50" h="1551623">
                <a:moveTo>
                  <a:pt x="0" y="0"/>
                </a:moveTo>
                <a:lnTo>
                  <a:pt x="1822450" y="0"/>
                </a:lnTo>
                <a:lnTo>
                  <a:pt x="911225" y="1551623"/>
                </a:lnTo>
                <a:close/>
              </a:path>
            </a:pathLst>
          </a:custGeom>
          <a:solidFill>
            <a:srgbClr val="0B87D6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0087" tIns="0" rIns="440087" bIns="403413"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1DE88AF4-78BF-46EE-9B24-197B77DEDE4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776580" y="4142066"/>
            <a:ext cx="3108473" cy="6480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3152" tIns="46576" rIns="93152" bIns="4657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 algn="ctr" eaLnBrk="1" hangingPunct="1"/>
            <a:r>
              <a:rPr lang="en-US" altLang="zh-CN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Comparator</a:t>
            </a:r>
          </a:p>
          <a:p>
            <a:pPr lvl="0" algn="ctr" eaLnBrk="1" hangingPunct="1"/>
            <a:r>
              <a:rPr lang="zh-TW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用於 物件排序</a:t>
            </a:r>
            <a:endParaRPr lang="en-US" altLang="zh-TW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4220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679702" y="2069482"/>
            <a:ext cx="479386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程式概覽</a:t>
            </a:r>
            <a:endParaRPr lang="zh-CN" altLang="en-US" sz="3600" b="1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3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34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25922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TW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程式架構 </a:t>
            </a:r>
            <a:r>
              <a:rPr lang="en-US" altLang="zh-TW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 Load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304826" y="4163480"/>
            <a:ext cx="5295454" cy="705122"/>
          </a:xfrm>
          <a:prstGeom prst="roundRect">
            <a:avLst>
              <a:gd name="adj" fmla="val 7333"/>
            </a:avLst>
          </a:prstGeom>
          <a:solidFill>
            <a:srgbClr val="052E65"/>
          </a:solidFill>
          <a:ln w="9525">
            <a:noFill/>
            <a:round/>
            <a:headEnd/>
            <a:tailEnd/>
          </a:ln>
          <a:effectLst/>
        </p:spPr>
        <p:txBody>
          <a:bodyPr lIns="98581" tIns="49291" rIns="98581" bIns="49291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Freeform 23"/>
          <p:cNvSpPr>
            <a:spLocks/>
          </p:cNvSpPr>
          <p:nvPr/>
        </p:nvSpPr>
        <p:spPr bwMode="auto">
          <a:xfrm>
            <a:off x="2940205" y="2985812"/>
            <a:ext cx="1625545" cy="1177668"/>
          </a:xfrm>
          <a:custGeom>
            <a:avLst/>
            <a:gdLst>
              <a:gd name="T0" fmla="*/ 0 w 735"/>
              <a:gd name="T1" fmla="*/ 0 h 532"/>
              <a:gd name="T2" fmla="*/ 735 w 735"/>
              <a:gd name="T3" fmla="*/ 532 h 532"/>
            </a:gdLst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T0" t="T1" r="T2" b="T3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9525">
            <a:noFill/>
            <a:round/>
            <a:headEnd/>
            <a:tailEnd/>
          </a:ln>
          <a:effectLst/>
        </p:spPr>
        <p:txBody>
          <a:bodyPr wrap="none" lIns="98581" tIns="49291" rIns="98581" bIns="49291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01403" y="1630516"/>
            <a:ext cx="1665232" cy="1355296"/>
            <a:chOff x="2025650" y="1289050"/>
            <a:chExt cx="1544563" cy="1257131"/>
          </a:xfrm>
          <a:solidFill>
            <a:schemeClr val="accent1">
              <a:lumMod val="75000"/>
            </a:schemeClr>
          </a:solidFill>
        </p:grpSpPr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2025650" y="1289050"/>
              <a:ext cx="1544563" cy="1257131"/>
            </a:xfrm>
            <a:prstGeom prst="roundRect">
              <a:avLst>
                <a:gd name="adj" fmla="val 7333"/>
              </a:avLst>
            </a:prstGeom>
            <a:solidFill>
              <a:srgbClr val="052E65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2200222" y="1471676"/>
              <a:ext cx="1320165" cy="867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2574" tIns="36287" rIns="72574" bIns="36287">
              <a:spAutoFit/>
            </a:bodyPr>
            <a:lstStyle/>
            <a:p>
              <a:pPr>
                <a:defRPr/>
              </a:pPr>
              <a:r>
                <a:rPr lang="en-US" altLang="zh-CN" sz="2000" kern="0" dirty="0" err="1">
                  <a:solidFill>
                    <a:srgbClr val="FFFFFF"/>
                  </a:solidFill>
                  <a:latin typeface="Consolars"/>
                  <a:ea typeface="微软雅黑" pitchFamily="34" charset="-122"/>
                </a:rPr>
                <a:t>AsyncTask</a:t>
              </a:r>
              <a:endParaRPr lang="en-US" altLang="zh-CN" sz="2000" kern="0" dirty="0">
                <a:solidFill>
                  <a:srgbClr val="FFFFFF"/>
                </a:solidFill>
                <a:latin typeface="Consolars"/>
                <a:ea typeface="微软雅黑" pitchFamily="34" charset="-122"/>
              </a:endParaRPr>
            </a:p>
            <a:p>
              <a:pPr>
                <a:defRPr/>
              </a:pPr>
              <a:r>
                <a:rPr lang="en-US" altLang="zh-CN" sz="2000" kern="0" dirty="0">
                  <a:solidFill>
                    <a:srgbClr val="FFFFFF"/>
                  </a:solidFill>
                  <a:latin typeface="Consolars"/>
                  <a:ea typeface="微软雅黑" pitchFamily="34" charset="-122"/>
                </a:rPr>
                <a:t>Loader</a:t>
              </a:r>
            </a:p>
            <a:p>
              <a:pPr>
                <a:defRPr/>
              </a:pPr>
              <a:r>
                <a:rPr lang="zh-TW" altLang="en-US" sz="1600" kern="0" dirty="0">
                  <a:solidFill>
                    <a:srgbClr val="FFFFFF"/>
                  </a:solidFill>
                  <a:latin typeface="Consolars"/>
                  <a:ea typeface="微软雅黑" pitchFamily="34" charset="-122"/>
                </a:rPr>
                <a:t>背景處理資料</a:t>
              </a:r>
              <a:endParaRPr lang="zh-CN" altLang="en-US" sz="1600" kern="0" dirty="0">
                <a:solidFill>
                  <a:srgbClr val="FFFFFF"/>
                </a:solidFill>
                <a:latin typeface="Consolars"/>
                <a:ea typeface="微软雅黑" pitchFamily="34" charset="-122"/>
              </a:endParaRPr>
            </a:p>
          </p:txBody>
        </p:sp>
      </p:grpSp>
      <p:sp>
        <p:nvSpPr>
          <p:cNvPr id="10" name="Freeform 24"/>
          <p:cNvSpPr>
            <a:spLocks/>
          </p:cNvSpPr>
          <p:nvPr/>
        </p:nvSpPr>
        <p:spPr bwMode="auto">
          <a:xfrm>
            <a:off x="4803482" y="2985812"/>
            <a:ext cx="313605" cy="1177668"/>
          </a:xfrm>
          <a:custGeom>
            <a:avLst/>
            <a:gdLst>
              <a:gd name="T0" fmla="*/ 0 w 142"/>
              <a:gd name="T1" fmla="*/ 0 h 604"/>
              <a:gd name="T2" fmla="*/ 142 w 142"/>
              <a:gd name="T3" fmla="*/ 604 h 604"/>
            </a:gdLst>
            <a:ahLst/>
            <a:cxnLst>
              <a:cxn ang="0">
                <a:pos x="37" y="1"/>
              </a:cxn>
              <a:cxn ang="0">
                <a:pos x="45" y="472"/>
              </a:cxn>
              <a:cxn ang="0">
                <a:pos x="0" y="474"/>
              </a:cxn>
              <a:cxn ang="0">
                <a:pos x="72" y="604"/>
              </a:cxn>
              <a:cxn ang="0">
                <a:pos x="142" y="474"/>
              </a:cxn>
              <a:cxn ang="0">
                <a:pos x="100" y="474"/>
              </a:cxn>
              <a:cxn ang="0">
                <a:pos x="99" y="0"/>
              </a:cxn>
              <a:cxn ang="0">
                <a:pos x="37" y="1"/>
              </a:cxn>
            </a:cxnLst>
            <a:rect l="T0" t="T1" r="T2" b="T3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969696"/>
          </a:solidFill>
          <a:ln w="9525">
            <a:noFill/>
            <a:round/>
            <a:headEnd/>
            <a:tailEnd/>
          </a:ln>
          <a:effectLst/>
        </p:spPr>
        <p:txBody>
          <a:bodyPr wrap="none" lIns="98581" tIns="49291" rIns="98581" bIns="49291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122466" y="1630516"/>
            <a:ext cx="1665313" cy="1355296"/>
            <a:chOff x="3714751" y="1289050"/>
            <a:chExt cx="1544638" cy="1257131"/>
          </a:xfrm>
          <a:solidFill>
            <a:schemeClr val="accent1">
              <a:lumMod val="75000"/>
            </a:schemeClr>
          </a:solidFill>
        </p:grpSpPr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3714751" y="1289050"/>
              <a:ext cx="1544638" cy="1257131"/>
            </a:xfrm>
            <a:prstGeom prst="roundRect">
              <a:avLst>
                <a:gd name="adj" fmla="val 7333"/>
              </a:avLst>
            </a:prstGeom>
            <a:solidFill>
              <a:srgbClr val="052E65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3824283" y="1528385"/>
              <a:ext cx="1320807" cy="810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2574" tIns="36287" rIns="72574" bIns="36287">
              <a:spAutoFit/>
            </a:bodyPr>
            <a:lstStyle/>
            <a:p>
              <a:pPr lvl="0">
                <a:defRPr/>
              </a:pPr>
              <a:r>
                <a:rPr lang="en-US" altLang="zh-CN" sz="2000" kern="0" dirty="0" err="1">
                  <a:solidFill>
                    <a:srgbClr val="FFFFFF"/>
                  </a:solidFill>
                  <a:latin typeface="Consolars"/>
                  <a:ea typeface="微软雅黑" pitchFamily="34" charset="-122"/>
                </a:rPr>
                <a:t>StockHolder</a:t>
              </a:r>
              <a:endParaRPr lang="en-US" altLang="zh-CN" sz="2000" kern="0" dirty="0">
                <a:solidFill>
                  <a:srgbClr val="FFFFFF"/>
                </a:solidFill>
                <a:latin typeface="Consolars"/>
                <a:ea typeface="微软雅黑" pitchFamily="34" charset="-122"/>
              </a:endParaRPr>
            </a:p>
            <a:p>
              <a:pPr lvl="0">
                <a:defRPr/>
              </a:pPr>
              <a:endParaRPr lang="en-US" altLang="zh-TW" sz="1600" kern="0" dirty="0">
                <a:solidFill>
                  <a:srgbClr val="FFFFFF"/>
                </a:solidFill>
                <a:latin typeface="Consolars"/>
                <a:ea typeface="微软雅黑" pitchFamily="34" charset="-122"/>
              </a:endParaRPr>
            </a:p>
            <a:p>
              <a:pPr lvl="0">
                <a:defRPr/>
              </a:pPr>
              <a:r>
                <a:rPr lang="zh-TW" altLang="en-US" sz="1600" kern="0" dirty="0">
                  <a:solidFill>
                    <a:srgbClr val="FFFFFF"/>
                  </a:solidFill>
                  <a:latin typeface="Consolars"/>
                  <a:ea typeface="微软雅黑" pitchFamily="34" charset="-122"/>
                </a:rPr>
                <a:t>儲存個股資訊</a:t>
              </a:r>
              <a:endParaRPr lang="en-US" altLang="zh-CN" sz="1600" kern="0" dirty="0">
                <a:solidFill>
                  <a:srgbClr val="FFFFFF"/>
                </a:solidFill>
                <a:latin typeface="Consolars"/>
                <a:ea typeface="微软雅黑" pitchFamily="34" charset="-122"/>
              </a:endParaRPr>
            </a:p>
          </p:txBody>
        </p:sp>
      </p:grpSp>
      <p:sp>
        <p:nvSpPr>
          <p:cNvPr id="14" name="Freeform 25"/>
          <p:cNvSpPr>
            <a:spLocks/>
          </p:cNvSpPr>
          <p:nvPr/>
        </p:nvSpPr>
        <p:spPr bwMode="auto">
          <a:xfrm flipH="1">
            <a:off x="5356473" y="2985812"/>
            <a:ext cx="1626416" cy="1177668"/>
          </a:xfrm>
          <a:custGeom>
            <a:avLst/>
            <a:gdLst>
              <a:gd name="T0" fmla="*/ 0 w 735"/>
              <a:gd name="T1" fmla="*/ 0 h 532"/>
              <a:gd name="T2" fmla="*/ 735 w 735"/>
              <a:gd name="T3" fmla="*/ 532 h 532"/>
            </a:gdLst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T0" t="T1" r="T2" b="T3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9525">
            <a:noFill/>
            <a:round/>
            <a:headEnd/>
            <a:tailEnd/>
          </a:ln>
          <a:effectLst/>
        </p:spPr>
        <p:txBody>
          <a:bodyPr wrap="none" lIns="98581" tIns="49291" rIns="98581" bIns="49291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935745" y="1630516"/>
            <a:ext cx="1662825" cy="1355296"/>
            <a:chOff x="5396633" y="1289050"/>
            <a:chExt cx="1542330" cy="1257131"/>
          </a:xfrm>
          <a:solidFill>
            <a:schemeClr val="accent1">
              <a:lumMod val="75000"/>
            </a:schemeClr>
          </a:solidFill>
        </p:grpSpPr>
        <p:sp>
          <p:nvSpPr>
            <p:cNvPr id="16" name="AutoShape 18"/>
            <p:cNvSpPr>
              <a:spLocks noChangeArrowheads="1"/>
            </p:cNvSpPr>
            <p:nvPr/>
          </p:nvSpPr>
          <p:spPr bwMode="auto">
            <a:xfrm>
              <a:off x="5396633" y="1289050"/>
              <a:ext cx="1542330" cy="1257131"/>
            </a:xfrm>
            <a:prstGeom prst="roundRect">
              <a:avLst>
                <a:gd name="adj" fmla="val 7333"/>
              </a:avLst>
            </a:prstGeom>
            <a:solidFill>
              <a:srgbClr val="052E65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5508023" y="1458466"/>
              <a:ext cx="1319549" cy="867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2574" tIns="36287" rIns="72574" bIns="36287">
              <a:spAutoFit/>
            </a:bodyPr>
            <a:lstStyle/>
            <a:p>
              <a:pPr lvl="0">
                <a:defRPr/>
              </a:pPr>
              <a:r>
                <a:rPr lang="en-US" altLang="zh-CN" sz="2000" kern="0" dirty="0">
                  <a:solidFill>
                    <a:srgbClr val="FFFFFF"/>
                  </a:solidFill>
                  <a:latin typeface="Consolars"/>
                  <a:ea typeface="微软雅黑" pitchFamily="34" charset="-122"/>
                </a:rPr>
                <a:t>Stock</a:t>
              </a:r>
            </a:p>
            <a:p>
              <a:pPr lvl="0">
                <a:defRPr/>
              </a:pPr>
              <a:r>
                <a:rPr lang="en-US" altLang="zh-CN" sz="2000" kern="0" dirty="0">
                  <a:solidFill>
                    <a:srgbClr val="FFFFFF"/>
                  </a:solidFill>
                  <a:latin typeface="Consolars"/>
                  <a:ea typeface="微软雅黑" pitchFamily="34" charset="-122"/>
                </a:rPr>
                <a:t>Manager</a:t>
              </a:r>
            </a:p>
            <a:p>
              <a:pPr lvl="0">
                <a:defRPr/>
              </a:pPr>
              <a:r>
                <a:rPr lang="zh-TW" altLang="en-US" sz="1600" kern="0" dirty="0">
                  <a:solidFill>
                    <a:srgbClr val="FFFFFF"/>
                  </a:solidFill>
                  <a:latin typeface="Consolars"/>
                  <a:ea typeface="微软雅黑" pitchFamily="34" charset="-122"/>
                </a:rPr>
                <a:t>管理股票</a:t>
              </a:r>
              <a:endParaRPr lang="zh-CN" altLang="en-US" sz="1600" kern="0" dirty="0">
                <a:solidFill>
                  <a:srgbClr val="FFFFFF"/>
                </a:solidFill>
                <a:latin typeface="Consolars"/>
                <a:ea typeface="微软雅黑" pitchFamily="34" charset="-122"/>
              </a:endParaRPr>
            </a:p>
          </p:txBody>
        </p:sp>
      </p:grp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510461" y="4332582"/>
            <a:ext cx="2884184" cy="41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242" tIns="39121" rIns="78242" bIns="39121">
            <a:spAutoFit/>
          </a:bodyPr>
          <a:lstStyle/>
          <a:p>
            <a:pPr algn="ctr">
              <a:defRPr/>
            </a:pPr>
            <a:r>
              <a:rPr lang="en-US" altLang="zh-CN" sz="2200" kern="0" dirty="0">
                <a:solidFill>
                  <a:srgbClr val="FFFFFF"/>
                </a:solidFill>
                <a:ea typeface="微软雅黑" pitchFamily="34" charset="-122"/>
              </a:rPr>
              <a:t>Load </a:t>
            </a:r>
            <a:r>
              <a:rPr lang="zh-TW" altLang="en-US" sz="2200" kern="0" dirty="0">
                <a:solidFill>
                  <a:srgbClr val="FFFFFF"/>
                </a:solidFill>
                <a:ea typeface="微软雅黑" pitchFamily="34" charset="-122"/>
              </a:rPr>
              <a:t>頁面 </a:t>
            </a:r>
            <a:r>
              <a:rPr lang="en-US" altLang="zh-TW" sz="2200" kern="0" dirty="0">
                <a:solidFill>
                  <a:srgbClr val="FFFFFF"/>
                </a:solidFill>
                <a:ea typeface="微软雅黑" pitchFamily="34" charset="-122"/>
              </a:rPr>
              <a:t>(170)</a:t>
            </a:r>
            <a:endParaRPr lang="zh-CN" altLang="en-US" sz="2200" kern="0" dirty="0">
              <a:solidFill>
                <a:srgbClr val="FFFFFF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4452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10" grpId="0" animBg="1"/>
      <p:bldP spid="14" grpId="0" animBg="1"/>
      <p:bldP spid="18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3924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kern="0" dirty="0" err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AsyncTaskLoader</a:t>
            </a:r>
            <a:r>
              <a:rPr lang="zh-TW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(332</a:t>
            </a:r>
            <a:r>
              <a:rPr lang="zh-TW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TW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defRPr/>
            </a:pP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9DF9C6AA-59B2-46C6-8718-1708961B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80" y="1163579"/>
            <a:ext cx="4692784" cy="4086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14">
            <a:extLst>
              <a:ext uri="{FF2B5EF4-FFF2-40B4-BE49-F238E27FC236}">
                <a16:creationId xmlns:a16="http://schemas.microsoft.com/office/drawing/2014/main" id="{D31E7CDA-FA82-4AAD-B70B-CD0DD665B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024" y="1163579"/>
            <a:ext cx="403152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流程為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建構子獲取</a:t>
            </a:r>
            <a:r>
              <a:rPr lang="en-US" altLang="zh-TW" sz="2800" b="1" dirty="0">
                <a:latin typeface="Consolars"/>
                <a:ea typeface="標楷體" panose="03000509000000000000" pitchFamily="65" charset="-120"/>
              </a:rPr>
              <a:t>API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獲取 </a:t>
            </a:r>
            <a:r>
              <a:rPr lang="en-US" altLang="zh-TW" sz="2800" b="1" dirty="0">
                <a:latin typeface="Consolars"/>
                <a:ea typeface="標楷體" panose="03000509000000000000" pitchFamily="65" charset="-120"/>
              </a:rPr>
              <a:t>Token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獲取 </a:t>
            </a:r>
            <a:r>
              <a:rPr lang="en-US" altLang="zh-TW" sz="2800" b="1" dirty="0">
                <a:latin typeface="Consolars"/>
                <a:ea typeface="標楷體" panose="03000509000000000000" pitchFamily="65" charset="-120"/>
              </a:rPr>
              <a:t>GET</a:t>
            </a:r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 的股票資訊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分析 </a:t>
            </a:r>
            <a:r>
              <a:rPr lang="en-US" altLang="zh-TW" sz="2800" b="1" dirty="0">
                <a:latin typeface="Consolars"/>
                <a:ea typeface="標楷體" panose="03000509000000000000" pitchFamily="65" charset="-120"/>
              </a:rPr>
              <a:t>JSON </a:t>
            </a:r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並放入</a:t>
            </a:r>
            <a:br>
              <a:rPr lang="en-US" altLang="zh-TW" sz="2800" b="1" dirty="0">
                <a:latin typeface="Consolars"/>
                <a:ea typeface="標楷體" panose="03000509000000000000" pitchFamily="65" charset="-120"/>
              </a:rPr>
            </a:br>
            <a:r>
              <a:rPr lang="en-US" altLang="zh-TW" sz="2800" b="1" dirty="0" err="1">
                <a:latin typeface="Consolars"/>
                <a:ea typeface="標楷體" panose="03000509000000000000" pitchFamily="65" charset="-120"/>
              </a:rPr>
              <a:t>StockManager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排序 </a:t>
            </a:r>
            <a:r>
              <a:rPr lang="en-US" altLang="zh-TW" sz="2800" b="1" dirty="0" err="1">
                <a:latin typeface="Consolars"/>
                <a:ea typeface="標楷體" panose="03000509000000000000" pitchFamily="65" charset="-120"/>
              </a:rPr>
              <a:t>StockManger</a:t>
            </a:r>
            <a:br>
              <a:rPr lang="en-US" altLang="zh-TW" sz="2800" b="1" dirty="0">
                <a:latin typeface="Consolars"/>
                <a:ea typeface="標楷體" panose="03000509000000000000" pitchFamily="65" charset="-120"/>
              </a:rPr>
            </a:br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中的股票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回傳</a:t>
            </a:r>
            <a:r>
              <a:rPr lang="en-US" altLang="zh-TW" sz="2800" b="1" dirty="0" err="1">
                <a:latin typeface="Consolars"/>
                <a:ea typeface="標楷體" panose="03000509000000000000" pitchFamily="65" charset="-120"/>
              </a:rPr>
              <a:t>StockMager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96317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3924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kern="0" dirty="0" err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AsyncTaskLoader</a:t>
            </a:r>
            <a:r>
              <a:rPr lang="zh-TW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(332</a:t>
            </a:r>
            <a:r>
              <a:rPr lang="zh-TW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TW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defRPr/>
            </a:pP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D31E7CDA-FA82-4AAD-B70B-CD0DD665B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104" y="4009628"/>
            <a:ext cx="403152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分析</a:t>
            </a:r>
            <a:r>
              <a:rPr lang="en-US" altLang="zh-TW" sz="2800" b="1" dirty="0">
                <a:latin typeface="Consolars"/>
                <a:ea typeface="標楷體" panose="03000509000000000000" pitchFamily="65" charset="-120"/>
              </a:rPr>
              <a:t>JSON</a:t>
            </a:r>
          </a:p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並存至</a:t>
            </a:r>
            <a:r>
              <a:rPr lang="en-US" altLang="zh-TW" sz="2800" b="1" dirty="0" err="1">
                <a:latin typeface="Consolars"/>
                <a:ea typeface="標楷體" panose="03000509000000000000" pitchFamily="65" charset="-120"/>
              </a:rPr>
              <a:t>StockHoder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418263-86D3-4BC2-9B8D-A46D3D790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78" y="1067148"/>
            <a:ext cx="4978327" cy="39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922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3240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TW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程式架構 </a:t>
            </a:r>
            <a:r>
              <a:rPr lang="en-US" altLang="zh-TW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TW" sz="2000" b="1" kern="0" dirty="0" err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MainActivty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304826" y="4163480"/>
            <a:ext cx="5295454" cy="705122"/>
          </a:xfrm>
          <a:prstGeom prst="roundRect">
            <a:avLst>
              <a:gd name="adj" fmla="val 7333"/>
            </a:avLst>
          </a:prstGeom>
          <a:solidFill>
            <a:srgbClr val="052E65"/>
          </a:solidFill>
          <a:ln w="9525">
            <a:noFill/>
            <a:round/>
            <a:headEnd/>
            <a:tailEnd/>
          </a:ln>
          <a:effectLst/>
        </p:spPr>
        <p:txBody>
          <a:bodyPr lIns="98581" tIns="49291" rIns="98581" bIns="49291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Freeform 23"/>
          <p:cNvSpPr>
            <a:spLocks/>
          </p:cNvSpPr>
          <p:nvPr/>
        </p:nvSpPr>
        <p:spPr bwMode="auto">
          <a:xfrm>
            <a:off x="2940205" y="2985812"/>
            <a:ext cx="1625545" cy="1177668"/>
          </a:xfrm>
          <a:custGeom>
            <a:avLst/>
            <a:gdLst>
              <a:gd name="T0" fmla="*/ 0 w 735"/>
              <a:gd name="T1" fmla="*/ 0 h 532"/>
              <a:gd name="T2" fmla="*/ 735 w 735"/>
              <a:gd name="T3" fmla="*/ 532 h 532"/>
            </a:gdLst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T0" t="T1" r="T2" b="T3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9525">
            <a:noFill/>
            <a:round/>
            <a:headEnd/>
            <a:tailEnd/>
          </a:ln>
          <a:effectLst/>
        </p:spPr>
        <p:txBody>
          <a:bodyPr wrap="none" lIns="98581" tIns="49291" rIns="98581" bIns="49291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01403" y="1630516"/>
            <a:ext cx="1665232" cy="1355296"/>
            <a:chOff x="2025650" y="1289050"/>
            <a:chExt cx="1544563" cy="1257131"/>
          </a:xfrm>
          <a:solidFill>
            <a:schemeClr val="accent1">
              <a:lumMod val="75000"/>
            </a:schemeClr>
          </a:solidFill>
        </p:grpSpPr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2025650" y="1289050"/>
              <a:ext cx="1544563" cy="1257131"/>
            </a:xfrm>
            <a:prstGeom prst="roundRect">
              <a:avLst>
                <a:gd name="adj" fmla="val 7333"/>
              </a:avLst>
            </a:prstGeom>
            <a:solidFill>
              <a:srgbClr val="052E65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2147304" y="1492069"/>
              <a:ext cx="1320165" cy="838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2574" tIns="36287" rIns="72574" bIns="36287">
              <a:spAutoFit/>
            </a:bodyPr>
            <a:lstStyle/>
            <a:p>
              <a:pPr>
                <a:defRPr/>
              </a:pPr>
              <a:r>
                <a:rPr lang="en-US" altLang="zh-CN" b="1" kern="0" dirty="0">
                  <a:solidFill>
                    <a:srgbClr val="FFFFFF"/>
                  </a:solidFill>
                  <a:latin typeface="Consolars"/>
                  <a:ea typeface="微软雅黑" pitchFamily="34" charset="-122"/>
                </a:rPr>
                <a:t>Bundle pass</a:t>
              </a:r>
            </a:p>
            <a:p>
              <a:pPr>
                <a:defRPr/>
              </a:pPr>
              <a:r>
                <a:rPr lang="en-US" altLang="zh-CN" b="1" kern="0" dirty="0" err="1">
                  <a:solidFill>
                    <a:srgbClr val="FFFFFF"/>
                  </a:solidFill>
                  <a:latin typeface="Consolars"/>
                  <a:ea typeface="微软雅黑" pitchFamily="34" charset="-122"/>
                </a:rPr>
                <a:t>ArrayList</a:t>
              </a:r>
              <a:endParaRPr lang="en-US" altLang="zh-CN" b="1" kern="0" dirty="0">
                <a:solidFill>
                  <a:srgbClr val="FFFFFF"/>
                </a:solidFill>
                <a:latin typeface="Consolars"/>
                <a:ea typeface="微软雅黑" pitchFamily="34" charset="-122"/>
              </a:endParaRPr>
            </a:p>
            <a:p>
              <a:pPr>
                <a:defRPr/>
              </a:pPr>
              <a:r>
                <a:rPr lang="en-US" altLang="zh-CN" b="1" kern="0" dirty="0">
                  <a:solidFill>
                    <a:srgbClr val="FFFFFF"/>
                  </a:solidFill>
                  <a:latin typeface="Consolars"/>
                  <a:ea typeface="微软雅黑" pitchFamily="34" charset="-122"/>
                </a:rPr>
                <a:t>(</a:t>
              </a:r>
              <a:r>
                <a:rPr lang="en-US" altLang="zh-CN" b="1" kern="0" dirty="0" err="1">
                  <a:solidFill>
                    <a:srgbClr val="FFFFFF"/>
                  </a:solidFill>
                  <a:latin typeface="Consolars"/>
                  <a:ea typeface="微软雅黑" pitchFamily="34" charset="-122"/>
                </a:rPr>
                <a:t>StockHolder</a:t>
              </a:r>
              <a:r>
                <a:rPr lang="en-US" altLang="zh-CN" b="1" kern="0" dirty="0">
                  <a:solidFill>
                    <a:srgbClr val="FFFFFF"/>
                  </a:solidFill>
                  <a:latin typeface="Consolars"/>
                  <a:ea typeface="微软雅黑" pitchFamily="34" charset="-122"/>
                </a:rPr>
                <a:t>)</a:t>
              </a:r>
              <a:endParaRPr lang="zh-CN" altLang="en-US" b="1" kern="0" dirty="0">
                <a:solidFill>
                  <a:srgbClr val="FFFFFF"/>
                </a:solidFill>
                <a:latin typeface="Consolars"/>
                <a:ea typeface="微软雅黑" pitchFamily="34" charset="-122"/>
              </a:endParaRPr>
            </a:p>
          </p:txBody>
        </p:sp>
      </p:grpSp>
      <p:sp>
        <p:nvSpPr>
          <p:cNvPr id="10" name="Freeform 24"/>
          <p:cNvSpPr>
            <a:spLocks/>
          </p:cNvSpPr>
          <p:nvPr/>
        </p:nvSpPr>
        <p:spPr bwMode="auto">
          <a:xfrm>
            <a:off x="4803482" y="2985812"/>
            <a:ext cx="313605" cy="1177668"/>
          </a:xfrm>
          <a:custGeom>
            <a:avLst/>
            <a:gdLst>
              <a:gd name="T0" fmla="*/ 0 w 142"/>
              <a:gd name="T1" fmla="*/ 0 h 604"/>
              <a:gd name="T2" fmla="*/ 142 w 142"/>
              <a:gd name="T3" fmla="*/ 604 h 604"/>
            </a:gdLst>
            <a:ahLst/>
            <a:cxnLst>
              <a:cxn ang="0">
                <a:pos x="37" y="1"/>
              </a:cxn>
              <a:cxn ang="0">
                <a:pos x="45" y="472"/>
              </a:cxn>
              <a:cxn ang="0">
                <a:pos x="0" y="474"/>
              </a:cxn>
              <a:cxn ang="0">
                <a:pos x="72" y="604"/>
              </a:cxn>
              <a:cxn ang="0">
                <a:pos x="142" y="474"/>
              </a:cxn>
              <a:cxn ang="0">
                <a:pos x="100" y="474"/>
              </a:cxn>
              <a:cxn ang="0">
                <a:pos x="99" y="0"/>
              </a:cxn>
              <a:cxn ang="0">
                <a:pos x="37" y="1"/>
              </a:cxn>
            </a:cxnLst>
            <a:rect l="T0" t="T1" r="T2" b="T3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969696"/>
          </a:solidFill>
          <a:ln w="9525">
            <a:noFill/>
            <a:round/>
            <a:headEnd/>
            <a:tailEnd/>
          </a:ln>
          <a:effectLst/>
        </p:spPr>
        <p:txBody>
          <a:bodyPr wrap="none" lIns="98581" tIns="49291" rIns="98581" bIns="49291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122465" y="1630516"/>
            <a:ext cx="1665313" cy="1355296"/>
            <a:chOff x="3714750" y="1289050"/>
            <a:chExt cx="1544638" cy="1257131"/>
          </a:xfrm>
          <a:solidFill>
            <a:schemeClr val="accent1">
              <a:lumMod val="75000"/>
            </a:schemeClr>
          </a:solidFill>
        </p:grpSpPr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3714750" y="1289050"/>
              <a:ext cx="1544638" cy="1257131"/>
            </a:xfrm>
            <a:prstGeom prst="roundRect">
              <a:avLst>
                <a:gd name="adj" fmla="val 7333"/>
              </a:avLst>
            </a:prstGeom>
            <a:solidFill>
              <a:srgbClr val="052E65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3831454" y="1559099"/>
              <a:ext cx="1320807" cy="638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2574" tIns="36287" rIns="72574" bIns="36287">
              <a:spAutoFit/>
            </a:bodyPr>
            <a:lstStyle/>
            <a:p>
              <a:pPr lvl="0" algn="ctr">
                <a:defRPr/>
              </a:pPr>
              <a:r>
                <a:rPr lang="en-US" altLang="zh-TW" sz="2000" b="1" kern="0" dirty="0" err="1">
                  <a:solidFill>
                    <a:srgbClr val="FFFFFF"/>
                  </a:solidFill>
                  <a:latin typeface="Consolars"/>
                  <a:ea typeface="微软雅黑" pitchFamily="34" charset="-122"/>
                </a:rPr>
                <a:t>StockInfo</a:t>
              </a:r>
              <a:br>
                <a:rPr lang="en-US" altLang="zh-TW" sz="2000" b="1" kern="0" dirty="0">
                  <a:solidFill>
                    <a:srgbClr val="FFFFFF"/>
                  </a:solidFill>
                  <a:latin typeface="Consolars"/>
                  <a:ea typeface="微软雅黑" pitchFamily="34" charset="-122"/>
                </a:rPr>
              </a:br>
              <a:r>
                <a:rPr lang="en-US" altLang="zh-TW" sz="2000" b="1" kern="0" dirty="0">
                  <a:solidFill>
                    <a:srgbClr val="FFFFFF"/>
                  </a:solidFill>
                  <a:latin typeface="Consolars"/>
                  <a:ea typeface="微软雅黑" pitchFamily="34" charset="-122"/>
                </a:rPr>
                <a:t>Adapter</a:t>
              </a:r>
              <a:endParaRPr lang="zh-CN" altLang="en-US" sz="2000" b="1" kern="0" dirty="0">
                <a:solidFill>
                  <a:srgbClr val="FFFFFF"/>
                </a:solidFill>
                <a:latin typeface="Consolars"/>
                <a:ea typeface="微软雅黑" pitchFamily="34" charset="-122"/>
              </a:endParaRPr>
            </a:p>
          </p:txBody>
        </p:sp>
      </p:grpSp>
      <p:sp>
        <p:nvSpPr>
          <p:cNvPr id="14" name="Freeform 25"/>
          <p:cNvSpPr>
            <a:spLocks/>
          </p:cNvSpPr>
          <p:nvPr/>
        </p:nvSpPr>
        <p:spPr bwMode="auto">
          <a:xfrm flipH="1">
            <a:off x="5356473" y="2985812"/>
            <a:ext cx="1626416" cy="1177668"/>
          </a:xfrm>
          <a:custGeom>
            <a:avLst/>
            <a:gdLst>
              <a:gd name="T0" fmla="*/ 0 w 735"/>
              <a:gd name="T1" fmla="*/ 0 h 532"/>
              <a:gd name="T2" fmla="*/ 735 w 735"/>
              <a:gd name="T3" fmla="*/ 532 h 532"/>
            </a:gdLst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T0" t="T1" r="T2" b="T3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9525">
            <a:noFill/>
            <a:round/>
            <a:headEnd/>
            <a:tailEnd/>
          </a:ln>
          <a:effectLst/>
        </p:spPr>
        <p:txBody>
          <a:bodyPr wrap="none" lIns="98581" tIns="49291" rIns="98581" bIns="49291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935745" y="1630516"/>
            <a:ext cx="1662825" cy="1355296"/>
            <a:chOff x="5396633" y="1289050"/>
            <a:chExt cx="1542330" cy="1257131"/>
          </a:xfrm>
          <a:solidFill>
            <a:schemeClr val="accent1">
              <a:lumMod val="75000"/>
            </a:schemeClr>
          </a:solidFill>
        </p:grpSpPr>
        <p:sp>
          <p:nvSpPr>
            <p:cNvPr id="16" name="AutoShape 18"/>
            <p:cNvSpPr>
              <a:spLocks noChangeArrowheads="1"/>
            </p:cNvSpPr>
            <p:nvPr/>
          </p:nvSpPr>
          <p:spPr bwMode="auto">
            <a:xfrm>
              <a:off x="5396633" y="1289050"/>
              <a:ext cx="1542330" cy="1257131"/>
            </a:xfrm>
            <a:prstGeom prst="roundRect">
              <a:avLst>
                <a:gd name="adj" fmla="val 7333"/>
              </a:avLst>
            </a:prstGeom>
            <a:solidFill>
              <a:srgbClr val="052E65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5537959" y="1587842"/>
              <a:ext cx="1319549" cy="638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2574" tIns="36287" rIns="72574" bIns="36287">
              <a:spAutoFit/>
            </a:bodyPr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rgbClr val="FFFFFF"/>
                  </a:solidFill>
                  <a:latin typeface="Consolars"/>
                  <a:ea typeface="微软雅黑" pitchFamily="34" charset="-122"/>
                </a:rPr>
                <a:t>Recycle</a:t>
              </a:r>
            </a:p>
            <a:p>
              <a:pPr algn="ctr">
                <a:defRPr/>
              </a:pPr>
              <a:r>
                <a:rPr lang="en-US" altLang="zh-CN" sz="2000" b="1" kern="0" dirty="0">
                  <a:solidFill>
                    <a:srgbClr val="FFFFFF"/>
                  </a:solidFill>
                  <a:latin typeface="Consolars"/>
                  <a:ea typeface="微软雅黑" pitchFamily="34" charset="-122"/>
                </a:rPr>
                <a:t>View</a:t>
              </a:r>
              <a:endParaRPr lang="zh-CN" altLang="en-US" sz="2000" b="1" kern="0" dirty="0">
                <a:solidFill>
                  <a:srgbClr val="FFFFFF"/>
                </a:solidFill>
                <a:latin typeface="Consolars"/>
                <a:ea typeface="微软雅黑" pitchFamily="34" charset="-122"/>
              </a:endParaRPr>
            </a:p>
          </p:txBody>
        </p:sp>
      </p:grp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510461" y="4332582"/>
            <a:ext cx="2884184" cy="41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242" tIns="39121" rIns="78242" bIns="39121">
            <a:spAutoFit/>
          </a:bodyPr>
          <a:lstStyle/>
          <a:p>
            <a:pPr algn="ctr">
              <a:defRPr/>
            </a:pPr>
            <a:r>
              <a:rPr lang="en-US" altLang="zh-TW" sz="2200" kern="0" dirty="0" err="1">
                <a:solidFill>
                  <a:srgbClr val="FFFFFF"/>
                </a:solidFill>
                <a:ea typeface="微软雅黑" pitchFamily="34" charset="-122"/>
              </a:rPr>
              <a:t>MainActivity</a:t>
            </a:r>
            <a:endParaRPr lang="zh-CN" altLang="en-US" sz="2200" kern="0" dirty="0">
              <a:solidFill>
                <a:srgbClr val="FFFFFF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0483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10" grpId="0" animBg="1"/>
      <p:bldP spid="14" grpId="0" animBg="1"/>
      <p:bldP spid="18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679702" y="2069482"/>
            <a:ext cx="479386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其他</a:t>
            </a:r>
            <a:endParaRPr lang="en-US" altLang="zh-TW" sz="3600" b="1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4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7525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TW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Style Background (Button)</a:t>
            </a:r>
          </a:p>
          <a:p>
            <a:pPr lvl="0">
              <a:defRPr/>
            </a:pP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CB7D6A9-FD74-43B0-A3AB-A53A5A074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54" y="1037768"/>
            <a:ext cx="7654309" cy="41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921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3168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Others style &amp; Theme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FEF96FF-DA79-43C9-B3DC-CC4BA85AD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68" y="1064357"/>
            <a:ext cx="5188551" cy="4297660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3C10BDC8-7841-4751-BD9D-F1BBB4CAC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176" y="3721596"/>
            <a:ext cx="331236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使用</a:t>
            </a:r>
            <a:r>
              <a:rPr lang="en-US" altLang="zh-TW" sz="2800" b="1" dirty="0">
                <a:latin typeface="Consolars"/>
                <a:ea typeface="標楷體" panose="03000509000000000000" pitchFamily="65" charset="-120"/>
              </a:rPr>
              <a:t>style </a:t>
            </a:r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快速套用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文字、</a:t>
            </a:r>
            <a:r>
              <a:rPr lang="en-US" altLang="zh-TW" sz="2800" b="1" dirty="0">
                <a:latin typeface="Consolars"/>
                <a:ea typeface="標楷體" panose="03000509000000000000" pitchFamily="65" charset="-120"/>
              </a:rPr>
              <a:t>Button</a:t>
            </a:r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樣式，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以及夜間主題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75437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4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0159999" cy="5715000"/>
          </a:xfrm>
          <a:prstGeom prst="rect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599" y="1763369"/>
            <a:ext cx="5255124" cy="1361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numCol="1" anchor="ctr">
            <a:prstTxWarp prst="textPlain">
              <a:avLst/>
            </a:prstTxWarp>
          </a:bodyPr>
          <a:lstStyle/>
          <a:p>
            <a:pPr algn="ctr">
              <a:defRPr/>
            </a:pPr>
            <a:r>
              <a:rPr lang="en-US" altLang="zh-CN" sz="10300" dirty="0">
                <a:solidFill>
                  <a:schemeClr val="bg1"/>
                </a:solidFill>
                <a:latin typeface="Impact" panose="020B0806030902050204" pitchFamily="34" charset="0"/>
                <a:ea typeface="HanWangWCL10" panose="02020500000000000000" pitchFamily="18" charset="-120"/>
              </a:rPr>
              <a:t>THANKS</a:t>
            </a:r>
            <a:endParaRPr lang="zh-CN" altLang="en-US" sz="10300" dirty="0">
              <a:solidFill>
                <a:schemeClr val="bg1"/>
              </a:solidFill>
              <a:latin typeface="Impact" panose="020B0806030902050204" pitchFamily="34" charset="0"/>
              <a:ea typeface="HanWangWCL10" panose="02020500000000000000" pitchFamily="18" charset="-12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97731" y="3281070"/>
            <a:ext cx="611356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044007" y="4325186"/>
            <a:ext cx="558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36914" y="3383759"/>
            <a:ext cx="263208" cy="438099"/>
          </a:xfrm>
          <a:prstGeom prst="rect">
            <a:avLst/>
          </a:prstGeom>
        </p:spPr>
        <p:txBody>
          <a:bodyPr wrap="none" lIns="98581" tIns="49291" rIns="98581" bIns="49291">
            <a:spAutoFit/>
          </a:bodyPr>
          <a:lstStyle/>
          <a:p>
            <a:pPr>
              <a:defRPr/>
            </a:pP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 </a:t>
            </a:r>
            <a:endParaRPr lang="zh-CN" altLang="en-US" sz="22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本框 15"/>
          <p:cNvSpPr txBox="1"/>
          <p:nvPr/>
        </p:nvSpPr>
        <p:spPr>
          <a:xfrm>
            <a:off x="3950366" y="3437425"/>
            <a:ext cx="3505297" cy="773280"/>
          </a:xfrm>
          <a:prstGeom prst="rect">
            <a:avLst/>
          </a:prstGeom>
          <a:noFill/>
        </p:spPr>
        <p:txBody>
          <a:bodyPr lIns="98581" tIns="49291" rIns="98581" bIns="49291" numCol="1">
            <a:prstTxWarp prst="textPlain">
              <a:avLst/>
            </a:prstTxWarp>
            <a:spAutoFit/>
          </a:bodyPr>
          <a:lstStyle/>
          <a:p>
            <a:pPr>
              <a:defRPr/>
            </a:pPr>
            <a:r>
              <a:rPr lang="zh-TW" altLang="en-US" sz="4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感謝聆聽</a:t>
            </a:r>
            <a:endParaRPr lang="zh-CN" altLang="en-US" sz="4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14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1"/>
          <p:cNvSpPr>
            <a:spLocks noChangeArrowheads="1"/>
          </p:cNvSpPr>
          <p:nvPr/>
        </p:nvSpPr>
        <p:spPr bwMode="auto">
          <a:xfrm flipV="1">
            <a:off x="7899400" y="1920825"/>
            <a:ext cx="2260600" cy="1833563"/>
          </a:xfrm>
          <a:custGeom>
            <a:avLst/>
            <a:gdLst/>
            <a:ahLst/>
            <a:cxnLst/>
            <a:rect l="l" t="t" r="r" b="b"/>
            <a:pathLst>
              <a:path w="1752600" h="1295400">
                <a:moveTo>
                  <a:pt x="0" y="1295400"/>
                </a:moveTo>
                <a:lnTo>
                  <a:pt x="1752600" y="1295400"/>
                </a:lnTo>
                <a:lnTo>
                  <a:pt x="1752600" y="0"/>
                </a:lnTo>
                <a:lnTo>
                  <a:pt x="714154" y="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AutoShape 292"/>
          <p:cNvSpPr>
            <a:spLocks noChangeArrowheads="1"/>
          </p:cNvSpPr>
          <p:nvPr/>
        </p:nvSpPr>
        <p:spPr bwMode="auto">
          <a:xfrm flipV="1">
            <a:off x="0" y="1920825"/>
            <a:ext cx="4699000" cy="1833563"/>
          </a:xfrm>
          <a:custGeom>
            <a:avLst/>
            <a:gdLst/>
            <a:ahLst/>
            <a:cxnLst/>
            <a:rect l="l" t="t" r="r" b="b"/>
            <a:pathLst>
              <a:path w="4191000" h="1295400">
                <a:moveTo>
                  <a:pt x="0" y="1295400"/>
                </a:moveTo>
                <a:lnTo>
                  <a:pt x="3476846" y="1295400"/>
                </a:lnTo>
                <a:lnTo>
                  <a:pt x="419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WordArt 293"/>
          <p:cNvSpPr>
            <a:spLocks noChangeArrowheads="1" noChangeShapeType="1" noTextEdit="1"/>
          </p:cNvSpPr>
          <p:nvPr/>
        </p:nvSpPr>
        <p:spPr bwMode="auto">
          <a:xfrm>
            <a:off x="975544" y="2137421"/>
            <a:ext cx="2016224" cy="7925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 anchor="ctr"/>
          <a:lstStyle/>
          <a:p>
            <a:pPr algn="ctr"/>
            <a:r>
              <a:rPr lang="zh-TW" altLang="en-US" sz="5400" kern="10" spc="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目錄</a:t>
            </a:r>
            <a:endParaRPr lang="zh-CN" altLang="en-US" sz="5400" kern="10" spc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WordArt 20"/>
          <p:cNvSpPr>
            <a:spLocks noChangeArrowheads="1" noChangeShapeType="1" noTextEdit="1"/>
          </p:cNvSpPr>
          <p:nvPr/>
        </p:nvSpPr>
        <p:spPr bwMode="auto">
          <a:xfrm>
            <a:off x="4143896" y="1491580"/>
            <a:ext cx="228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1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4601096" y="1489349"/>
            <a:ext cx="2971800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TW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 概覽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WordArt 20"/>
          <p:cNvSpPr>
            <a:spLocks noChangeArrowheads="1" noChangeShapeType="1" noTextEdit="1"/>
          </p:cNvSpPr>
          <p:nvPr/>
        </p:nvSpPr>
        <p:spPr bwMode="auto">
          <a:xfrm>
            <a:off x="4448696" y="2177380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2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4905896" y="2137420"/>
            <a:ext cx="2971800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應用技術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WordArt 20"/>
          <p:cNvSpPr>
            <a:spLocks noChangeArrowheads="1" noChangeShapeType="1" noTextEdit="1"/>
          </p:cNvSpPr>
          <p:nvPr/>
        </p:nvSpPr>
        <p:spPr bwMode="auto">
          <a:xfrm>
            <a:off x="4829696" y="2858418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3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5152008" y="2785492"/>
            <a:ext cx="3128392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程式架構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WordArt 20"/>
          <p:cNvSpPr>
            <a:spLocks noChangeArrowheads="1" noChangeShapeType="1" noTextEdit="1"/>
          </p:cNvSpPr>
          <p:nvPr/>
        </p:nvSpPr>
        <p:spPr bwMode="auto">
          <a:xfrm>
            <a:off x="5134496" y="3479408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4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229FDB04-AAD0-4A34-BF18-E8D4C8DB4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288" y="3425206"/>
            <a:ext cx="3128392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4655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6" grpId="0"/>
      <p:bldP spid="7" grpId="0"/>
      <p:bldP spid="8" grpId="0"/>
      <p:bldP spid="9" grpId="0"/>
      <p:bldP spid="10" grpId="0"/>
      <p:bldP spid="11" grpId="0"/>
      <p:bldP spid="2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679702" y="2069482"/>
            <a:ext cx="479386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r>
              <a:rPr lang="zh-TW" altLang="en-US" sz="3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概覽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1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84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28803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TW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畫面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4431928" y="1903393"/>
            <a:ext cx="338437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一開始等待畫面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從</a:t>
            </a:r>
            <a:r>
              <a:rPr lang="en-US" altLang="zh-TW" sz="2800" b="1" dirty="0" err="1">
                <a:latin typeface="Consolars"/>
                <a:ea typeface="標楷體" panose="03000509000000000000" pitchFamily="65" charset="-120"/>
              </a:rPr>
              <a:t>CMoney</a:t>
            </a:r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的伺服器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接回股票資料</a:t>
            </a:r>
            <a:endParaRPr lang="zh-TW" altLang="zh-TW" sz="2800" b="1" dirty="0">
              <a:latin typeface="Consolars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F4B872B-9342-4727-8D92-0860EB80B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3"/>
          <a:stretch/>
        </p:blipFill>
        <p:spPr>
          <a:xfrm>
            <a:off x="1373330" y="1057300"/>
            <a:ext cx="2516796" cy="4451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08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28803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TW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畫面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4431928" y="1903393"/>
            <a:ext cx="338437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一開始等待畫面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從</a:t>
            </a:r>
            <a:r>
              <a:rPr lang="en-US" altLang="zh-TW" sz="2800" b="1" dirty="0" err="1">
                <a:latin typeface="Consolars"/>
                <a:ea typeface="標楷體" panose="03000509000000000000" pitchFamily="65" charset="-120"/>
              </a:rPr>
              <a:t>CMoney</a:t>
            </a:r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的伺服器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接回股票資料</a:t>
            </a:r>
            <a:endParaRPr lang="zh-TW" altLang="zh-TW" sz="2800" b="1" dirty="0">
              <a:latin typeface="Consolars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A974DBA-7058-4E29-8640-2DA139E01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0"/>
          <a:stretch/>
        </p:blipFill>
        <p:spPr>
          <a:xfrm>
            <a:off x="1382056" y="1065042"/>
            <a:ext cx="2516796" cy="4443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84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28803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TW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畫面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4647952" y="1078507"/>
            <a:ext cx="338437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更新完成後，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使用者可以選擇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股票篩選條件。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509951-7B61-4F25-B57D-E44C67946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4"/>
          <a:stretch/>
        </p:blipFill>
        <p:spPr>
          <a:xfrm>
            <a:off x="1382056" y="1065042"/>
            <a:ext cx="2516796" cy="4451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14">
            <a:extLst>
              <a:ext uri="{FF2B5EF4-FFF2-40B4-BE49-F238E27FC236}">
                <a16:creationId xmlns:a16="http://schemas.microsoft.com/office/drawing/2014/main" id="{D6FB202A-4EFE-4081-AEC1-0A38B1455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9991" y="2713484"/>
            <a:ext cx="338437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選擇完成後，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會根據使用者的選擇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挑選前</a:t>
            </a:r>
            <a:r>
              <a:rPr lang="en-US" altLang="zh-TW" sz="2800" b="1" dirty="0">
                <a:latin typeface="Consolars"/>
                <a:ea typeface="標楷體" panose="03000509000000000000" pitchFamily="65" charset="-120"/>
              </a:rPr>
              <a:t>50</a:t>
            </a:r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隻股票，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在下一個頁面顯示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06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28803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TW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畫面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4561233" y="1052934"/>
            <a:ext cx="338437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例如選擇漲跌</a:t>
            </a:r>
            <a:r>
              <a:rPr lang="en-US" altLang="zh-TW" sz="2800" b="1" dirty="0">
                <a:latin typeface="Consolars"/>
                <a:ea typeface="標楷體" panose="03000509000000000000" pitchFamily="65" charset="-120"/>
              </a:rPr>
              <a:t>(%)</a:t>
            </a:r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，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即會顯示當日漲跌幅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百分比最大的股票，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依序排列前</a:t>
            </a:r>
            <a:r>
              <a:rPr lang="en-US" altLang="zh-TW" sz="2800" b="1" dirty="0">
                <a:latin typeface="Consolars"/>
                <a:ea typeface="標楷體" panose="03000509000000000000" pitchFamily="65" charset="-120"/>
              </a:rPr>
              <a:t>50</a:t>
            </a:r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隻。</a:t>
            </a:r>
            <a:endParaRPr lang="zh-TW" altLang="zh-TW" sz="2800" b="1" dirty="0">
              <a:latin typeface="Consolars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6E29F2-6333-47AC-9E5B-C63E4B790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0"/>
          <a:stretch/>
        </p:blipFill>
        <p:spPr>
          <a:xfrm>
            <a:off x="1389784" y="1065042"/>
            <a:ext cx="2516797" cy="4458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14">
            <a:extLst>
              <a:ext uri="{FF2B5EF4-FFF2-40B4-BE49-F238E27FC236}">
                <a16:creationId xmlns:a16="http://schemas.microsoft.com/office/drawing/2014/main" id="{1DDC3906-DD5F-4245-BD53-ED3F87937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1233" y="3073524"/>
            <a:ext cx="338437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這裡使用</a:t>
            </a:r>
            <a:r>
              <a:rPr lang="en-US" altLang="zh-TW" sz="2800" b="1" dirty="0">
                <a:latin typeface="Consolars"/>
                <a:ea typeface="標楷體" panose="03000509000000000000" pitchFamily="65" charset="-120"/>
              </a:rPr>
              <a:t>Recycle view</a:t>
            </a:r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 來實作捲動。</a:t>
            </a:r>
            <a:endParaRPr lang="zh-TW" altLang="zh-TW" sz="2800" b="1" dirty="0">
              <a:latin typeface="Consolars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947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28803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TW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畫面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4431928" y="1903393"/>
            <a:ext cx="338437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點擊個股後，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可以觀看更詳細的</a:t>
            </a:r>
            <a:endParaRPr lang="en-US" altLang="zh-TW" sz="2800" b="1" dirty="0">
              <a:latin typeface="Consolars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Consolars"/>
                <a:ea typeface="標楷體" panose="03000509000000000000" pitchFamily="65" charset="-120"/>
              </a:rPr>
              <a:t>股票資訊。</a:t>
            </a:r>
            <a:endParaRPr lang="zh-TW" altLang="zh-TW" sz="2800" b="1" dirty="0">
              <a:latin typeface="Consolars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612DD58-502C-4B17-9B2C-DD08504A7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4"/>
          <a:stretch/>
        </p:blipFill>
        <p:spPr>
          <a:xfrm>
            <a:off x="1382056" y="1085238"/>
            <a:ext cx="2516796" cy="4451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6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679702" y="2069482"/>
            <a:ext cx="479386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應用技術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2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30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280</Words>
  <Application>Microsoft Office PowerPoint</Application>
  <PresentationFormat>自訂</PresentationFormat>
  <Paragraphs>111</Paragraphs>
  <Slides>19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Adobe Gothic Std B</vt:lpstr>
      <vt:lpstr>Consolars</vt:lpstr>
      <vt:lpstr>微软雅黑</vt:lpstr>
      <vt:lpstr>Arial</vt:lpstr>
      <vt:lpstr>Calibri</vt:lpstr>
      <vt:lpstr>Impact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紹崴 徐</cp:lastModifiedBy>
  <cp:revision>255</cp:revision>
  <dcterms:created xsi:type="dcterms:W3CDTF">2014-12-21T11:18:20Z</dcterms:created>
  <dcterms:modified xsi:type="dcterms:W3CDTF">2019-06-12T07:56:29Z</dcterms:modified>
</cp:coreProperties>
</file>