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295" r:id="rId4"/>
    <p:sldId id="296" r:id="rId5"/>
    <p:sldId id="267" r:id="rId6"/>
    <p:sldId id="297" r:id="rId7"/>
    <p:sldId id="305" r:id="rId8"/>
    <p:sldId id="318" r:id="rId9"/>
    <p:sldId id="320" r:id="rId10"/>
    <p:sldId id="321" r:id="rId11"/>
    <p:sldId id="322" r:id="rId12"/>
    <p:sldId id="323" r:id="rId13"/>
    <p:sldId id="324" r:id="rId14"/>
    <p:sldId id="325" r:id="rId15"/>
    <p:sldId id="326" r:id="rId16"/>
    <p:sldId id="263" r:id="rId17"/>
    <p:sldId id="327" r:id="rId18"/>
    <p:sldId id="268" r:id="rId19"/>
    <p:sldId id="269" r:id="rId20"/>
    <p:sldId id="271" r:id="rId21"/>
    <p:sldId id="301" r:id="rId22"/>
    <p:sldId id="302" r:id="rId23"/>
    <p:sldId id="274" r:id="rId24"/>
    <p:sldId id="275" r:id="rId25"/>
    <p:sldId id="264" r:id="rId26"/>
    <p:sldId id="276" r:id="rId27"/>
    <p:sldId id="277" r:id="rId28"/>
    <p:sldId id="278" r:id="rId29"/>
    <p:sldId id="279" r:id="rId30"/>
    <p:sldId id="280" r:id="rId31"/>
    <p:sldId id="281" r:id="rId32"/>
    <p:sldId id="298" r:id="rId33"/>
    <p:sldId id="265" r:id="rId34"/>
    <p:sldId id="282" r:id="rId35"/>
    <p:sldId id="283" r:id="rId36"/>
    <p:sldId id="284" r:id="rId37"/>
    <p:sldId id="286" r:id="rId38"/>
    <p:sldId id="285" r:id="rId39"/>
    <p:sldId id="287" r:id="rId40"/>
    <p:sldId id="299" r:id="rId41"/>
    <p:sldId id="288" r:id="rId42"/>
    <p:sldId id="266" r:id="rId43"/>
    <p:sldId id="289" r:id="rId44"/>
    <p:sldId id="290" r:id="rId45"/>
    <p:sldId id="292" r:id="rId46"/>
    <p:sldId id="291" r:id="rId47"/>
    <p:sldId id="303" r:id="rId48"/>
    <p:sldId id="304" r:id="rId49"/>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E65"/>
    <a:srgbClr val="0B87D6"/>
    <a:srgbClr val="5BB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DAEF-9A8C-4DCA-B229-8BC990C551F3}" v="5" dt="2019-05-31T03:04:44.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84797" autoAdjust="0"/>
  </p:normalViewPr>
  <p:slideViewPr>
    <p:cSldViewPr>
      <p:cViewPr varScale="1">
        <p:scale>
          <a:sx n="47" d="100"/>
          <a:sy n="47" d="100"/>
        </p:scale>
        <p:origin x="1110" y="42"/>
      </p:cViewPr>
      <p:guideLst>
        <p:guide orient="horz" pos="1800"/>
        <p:guide pos="320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趙啟方" userId="9887305c-5311-4a42-a7bb-8ec91be1b426" providerId="ADAL" clId="{70E9DAEF-9A8C-4DCA-B229-8BC990C551F3}"/>
    <pc:docChg chg="undo custSel addSld delSld modSld sldOrd">
      <pc:chgData name="趙啟方" userId="9887305c-5311-4a42-a7bb-8ec91be1b426" providerId="ADAL" clId="{70E9DAEF-9A8C-4DCA-B229-8BC990C551F3}" dt="2019-05-31T03:04:44.852" v="964"/>
      <pc:docMkLst>
        <pc:docMk/>
      </pc:docMkLst>
      <pc:sldChg chg="modSp">
        <pc:chgData name="趙啟方" userId="9887305c-5311-4a42-a7bb-8ec91be1b426" providerId="ADAL" clId="{70E9DAEF-9A8C-4DCA-B229-8BC990C551F3}" dt="2019-05-26T11:11:08.633" v="39" actId="20577"/>
        <pc:sldMkLst>
          <pc:docMk/>
          <pc:sldMk cId="1336884846" sldId="267"/>
        </pc:sldMkLst>
        <pc:spChg chg="mod">
          <ac:chgData name="趙啟方" userId="9887305c-5311-4a42-a7bb-8ec91be1b426" providerId="ADAL" clId="{70E9DAEF-9A8C-4DCA-B229-8BC990C551F3}" dt="2019-05-26T11:10:51.994" v="23"/>
          <ac:spMkLst>
            <pc:docMk/>
            <pc:sldMk cId="1336884846" sldId="267"/>
            <ac:spMk id="39" creationId="{00000000-0000-0000-0000-000000000000}"/>
          </ac:spMkLst>
        </pc:spChg>
        <pc:spChg chg="mod">
          <ac:chgData name="趙啟方" userId="9887305c-5311-4a42-a7bb-8ec91be1b426" providerId="ADAL" clId="{70E9DAEF-9A8C-4DCA-B229-8BC990C551F3}" dt="2019-05-26T11:11:08.633" v="39" actId="20577"/>
          <ac:spMkLst>
            <pc:docMk/>
            <pc:sldMk cId="1336884846" sldId="267"/>
            <ac:spMk id="43" creationId="{00000000-0000-0000-0000-000000000000}"/>
          </ac:spMkLst>
        </pc:spChg>
      </pc:sldChg>
      <pc:sldChg chg="modSp modAnim">
        <pc:chgData name="趙啟方" userId="9887305c-5311-4a42-a7bb-8ec91be1b426" providerId="ADAL" clId="{70E9DAEF-9A8C-4DCA-B229-8BC990C551F3}" dt="2019-05-31T01:06:51.940" v="917" actId="20577"/>
        <pc:sldMkLst>
          <pc:docMk/>
          <pc:sldMk cId="1076465578" sldId="295"/>
        </pc:sldMkLst>
        <pc:spChg chg="mod">
          <ac:chgData name="趙啟方" userId="9887305c-5311-4a42-a7bb-8ec91be1b426" providerId="ADAL" clId="{70E9DAEF-9A8C-4DCA-B229-8BC990C551F3}" dt="2019-05-31T01:06:51.940" v="917" actId="20577"/>
          <ac:spMkLst>
            <pc:docMk/>
            <pc:sldMk cId="1076465578" sldId="295"/>
            <ac:spMk id="15" creationId="{8EA0EF16-4139-4143-9DFA-CBA3522CE9F7}"/>
          </ac:spMkLst>
        </pc:spChg>
      </pc:sldChg>
      <pc:sldChg chg="modSp">
        <pc:chgData name="趙啟方" userId="9887305c-5311-4a42-a7bb-8ec91be1b426" providerId="ADAL" clId="{70E9DAEF-9A8C-4DCA-B229-8BC990C551F3}" dt="2019-05-26T11:46:47.978" v="841" actId="20577"/>
        <pc:sldMkLst>
          <pc:docMk/>
          <pc:sldMk cId="1656292154" sldId="305"/>
        </pc:sldMkLst>
        <pc:spChg chg="mod">
          <ac:chgData name="趙啟方" userId="9887305c-5311-4a42-a7bb-8ec91be1b426" providerId="ADAL" clId="{70E9DAEF-9A8C-4DCA-B229-8BC990C551F3}" dt="2019-05-26T11:12:55.269" v="56" actId="14100"/>
          <ac:spMkLst>
            <pc:docMk/>
            <pc:sldMk cId="1656292154" sldId="305"/>
            <ac:spMk id="7" creationId="{00000000-0000-0000-0000-000000000000}"/>
          </ac:spMkLst>
        </pc:spChg>
        <pc:spChg chg="mod">
          <ac:chgData name="趙啟方" userId="9887305c-5311-4a42-a7bb-8ec91be1b426" providerId="ADAL" clId="{70E9DAEF-9A8C-4DCA-B229-8BC990C551F3}" dt="2019-05-26T11:13:39.717" v="65" actId="14100"/>
          <ac:spMkLst>
            <pc:docMk/>
            <pc:sldMk cId="1656292154" sldId="305"/>
            <ac:spMk id="10" creationId="{00000000-0000-0000-0000-000000000000}"/>
          </ac:spMkLst>
        </pc:spChg>
        <pc:spChg chg="mod">
          <ac:chgData name="趙啟方" userId="9887305c-5311-4a42-a7bb-8ec91be1b426" providerId="ADAL" clId="{70E9DAEF-9A8C-4DCA-B229-8BC990C551F3}" dt="2019-05-26T11:12:12.589" v="48" actId="14100"/>
          <ac:spMkLst>
            <pc:docMk/>
            <pc:sldMk cId="1656292154" sldId="305"/>
            <ac:spMk id="12" creationId="{00000000-0000-0000-0000-000000000000}"/>
          </ac:spMkLst>
        </pc:spChg>
        <pc:spChg chg="mod">
          <ac:chgData name="趙啟方" userId="9887305c-5311-4a42-a7bb-8ec91be1b426" providerId="ADAL" clId="{70E9DAEF-9A8C-4DCA-B229-8BC990C551F3}" dt="2019-05-26T11:14:08.027" v="69" actId="14100"/>
          <ac:spMkLst>
            <pc:docMk/>
            <pc:sldMk cId="1656292154" sldId="305"/>
            <ac:spMk id="13" creationId="{00000000-0000-0000-0000-000000000000}"/>
          </ac:spMkLst>
        </pc:spChg>
        <pc:spChg chg="mod">
          <ac:chgData name="趙啟方" userId="9887305c-5311-4a42-a7bb-8ec91be1b426" providerId="ADAL" clId="{70E9DAEF-9A8C-4DCA-B229-8BC990C551F3}" dt="2019-05-26T11:46:47.978" v="841" actId="20577"/>
          <ac:spMkLst>
            <pc:docMk/>
            <pc:sldMk cId="1656292154" sldId="305"/>
            <ac:spMk id="17" creationId="{00000000-0000-0000-0000-000000000000}"/>
          </ac:spMkLst>
        </pc:spChg>
        <pc:spChg chg="mod">
          <ac:chgData name="趙啟方" userId="9887305c-5311-4a42-a7bb-8ec91be1b426" providerId="ADAL" clId="{70E9DAEF-9A8C-4DCA-B229-8BC990C551F3}" dt="2019-05-26T11:46:44.018" v="835" actId="20577"/>
          <ac:spMkLst>
            <pc:docMk/>
            <pc:sldMk cId="1656292154" sldId="305"/>
            <ac:spMk id="18" creationId="{00000000-0000-0000-0000-000000000000}"/>
          </ac:spMkLst>
        </pc:spChg>
        <pc:spChg chg="mod">
          <ac:chgData name="趙啟方" userId="9887305c-5311-4a42-a7bb-8ec91be1b426" providerId="ADAL" clId="{70E9DAEF-9A8C-4DCA-B229-8BC990C551F3}" dt="2019-05-26T11:46:46.105" v="838" actId="20577"/>
          <ac:spMkLst>
            <pc:docMk/>
            <pc:sldMk cId="1656292154" sldId="305"/>
            <ac:spMk id="19" creationId="{00000000-0000-0000-0000-000000000000}"/>
          </ac:spMkLst>
        </pc:spChg>
        <pc:grpChg chg="mod">
          <ac:chgData name="趙啟方" userId="9887305c-5311-4a42-a7bb-8ec91be1b426" providerId="ADAL" clId="{70E9DAEF-9A8C-4DCA-B229-8BC990C551F3}" dt="2019-05-26T11:13:16.593" v="62" actId="1076"/>
          <ac:grpSpMkLst>
            <pc:docMk/>
            <pc:sldMk cId="1656292154" sldId="305"/>
            <ac:grpSpMk id="11" creationId="{00000000-0000-0000-0000-000000000000}"/>
          </ac:grpSpMkLst>
        </pc:grpChg>
      </pc:sldChg>
      <pc:sldChg chg="modSp add modAnim">
        <pc:chgData name="趙啟方" userId="9887305c-5311-4a42-a7bb-8ec91be1b426" providerId="ADAL" clId="{70E9DAEF-9A8C-4DCA-B229-8BC990C551F3}" dt="2019-05-26T11:46:41.084" v="832" actId="20577"/>
        <pc:sldMkLst>
          <pc:docMk/>
          <pc:sldMk cId="1029748529" sldId="318"/>
        </pc:sldMkLst>
        <pc:spChg chg="mod">
          <ac:chgData name="趙啟方" userId="9887305c-5311-4a42-a7bb-8ec91be1b426" providerId="ADAL" clId="{70E9DAEF-9A8C-4DCA-B229-8BC990C551F3}" dt="2019-05-26T11:46:37.284" v="826" actId="20577"/>
          <ac:spMkLst>
            <pc:docMk/>
            <pc:sldMk cId="1029748529" sldId="318"/>
            <ac:spMk id="17" creationId="{00000000-0000-0000-0000-000000000000}"/>
          </ac:spMkLst>
        </pc:spChg>
        <pc:spChg chg="mod">
          <ac:chgData name="趙啟方" userId="9887305c-5311-4a42-a7bb-8ec91be1b426" providerId="ADAL" clId="{70E9DAEF-9A8C-4DCA-B229-8BC990C551F3}" dt="2019-05-26T11:46:39.855" v="829" actId="6549"/>
          <ac:spMkLst>
            <pc:docMk/>
            <pc:sldMk cId="1029748529" sldId="318"/>
            <ac:spMk id="18" creationId="{00000000-0000-0000-0000-000000000000}"/>
          </ac:spMkLst>
        </pc:spChg>
        <pc:spChg chg="mod">
          <ac:chgData name="趙啟方" userId="9887305c-5311-4a42-a7bb-8ec91be1b426" providerId="ADAL" clId="{70E9DAEF-9A8C-4DCA-B229-8BC990C551F3}" dt="2019-05-26T11:46:41.084" v="832" actId="20577"/>
          <ac:spMkLst>
            <pc:docMk/>
            <pc:sldMk cId="1029748529" sldId="318"/>
            <ac:spMk id="19" creationId="{00000000-0000-0000-0000-000000000000}"/>
          </ac:spMkLst>
        </pc:spChg>
        <pc:spChg chg="mod">
          <ac:chgData name="趙啟方" userId="9887305c-5311-4a42-a7bb-8ec91be1b426" providerId="ADAL" clId="{70E9DAEF-9A8C-4DCA-B229-8BC990C551F3}" dt="2019-05-26T11:15:08.820" v="148" actId="6549"/>
          <ac:spMkLst>
            <pc:docMk/>
            <pc:sldMk cId="1029748529" sldId="318"/>
            <ac:spMk id="21" creationId="{00000000-0000-0000-0000-000000000000}"/>
          </ac:spMkLst>
        </pc:spChg>
        <pc:spChg chg="mod">
          <ac:chgData name="趙啟方" userId="9887305c-5311-4a42-a7bb-8ec91be1b426" providerId="ADAL" clId="{70E9DAEF-9A8C-4DCA-B229-8BC990C551F3}" dt="2019-05-26T11:15:17.926" v="151" actId="20577"/>
          <ac:spMkLst>
            <pc:docMk/>
            <pc:sldMk cId="1029748529" sldId="318"/>
            <ac:spMk id="22" creationId="{00000000-0000-0000-0000-000000000000}"/>
          </ac:spMkLst>
        </pc:spChg>
        <pc:spChg chg="mod">
          <ac:chgData name="趙啟方" userId="9887305c-5311-4a42-a7bb-8ec91be1b426" providerId="ADAL" clId="{70E9DAEF-9A8C-4DCA-B229-8BC990C551F3}" dt="2019-05-26T11:15:25.529" v="157" actId="20577"/>
          <ac:spMkLst>
            <pc:docMk/>
            <pc:sldMk cId="1029748529" sldId="318"/>
            <ac:spMk id="23" creationId="{00000000-0000-0000-0000-000000000000}"/>
          </ac:spMkLst>
        </pc:spChg>
        <pc:spChg chg="mod">
          <ac:chgData name="趙啟方" userId="9887305c-5311-4a42-a7bb-8ec91be1b426" providerId="ADAL" clId="{70E9DAEF-9A8C-4DCA-B229-8BC990C551F3}" dt="2019-05-26T11:14:40.731" v="116" actId="6549"/>
          <ac:spMkLst>
            <pc:docMk/>
            <pc:sldMk cId="1029748529" sldId="318"/>
            <ac:spMk id="25" creationId="{A288FF89-636D-45A9-9022-0A209C8A54C8}"/>
          </ac:spMkLst>
        </pc:spChg>
      </pc:sldChg>
      <pc:sldChg chg="add ord">
        <pc:chgData name="趙啟方" userId="9887305c-5311-4a42-a7bb-8ec91be1b426" providerId="ADAL" clId="{70E9DAEF-9A8C-4DCA-B229-8BC990C551F3}" dt="2019-05-26T11:20:35.273" v="238"/>
        <pc:sldMkLst>
          <pc:docMk/>
          <pc:sldMk cId="1477627434" sldId="319"/>
        </pc:sldMkLst>
      </pc:sldChg>
      <pc:sldChg chg="addSp delSp modSp add ord addAnim delAnim modAnim">
        <pc:chgData name="趙啟方" userId="9887305c-5311-4a42-a7bb-8ec91be1b426" providerId="ADAL" clId="{70E9DAEF-9A8C-4DCA-B229-8BC990C551F3}" dt="2019-05-31T03:04:10.268" v="935" actId="6549"/>
        <pc:sldMkLst>
          <pc:docMk/>
          <pc:sldMk cId="1986126180" sldId="320"/>
        </pc:sldMkLst>
        <pc:spChg chg="mod">
          <ac:chgData name="趙啟方" userId="9887305c-5311-4a42-a7bb-8ec91be1b426" providerId="ADAL" clId="{70E9DAEF-9A8C-4DCA-B229-8BC990C551F3}" dt="2019-05-26T11:22:46.669" v="245" actId="14100"/>
          <ac:spMkLst>
            <pc:docMk/>
            <pc:sldMk cId="1986126180" sldId="320"/>
            <ac:spMk id="2"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6"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7"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8"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9" creationId="{00000000-0000-0000-0000-000000000000}"/>
          </ac:spMkLst>
        </pc:spChg>
        <pc:spChg chg="mod">
          <ac:chgData name="趙啟方" userId="9887305c-5311-4a42-a7bb-8ec91be1b426" providerId="ADAL" clId="{70E9DAEF-9A8C-4DCA-B229-8BC990C551F3}" dt="2019-05-26T11:32:13.439" v="677" actId="13822"/>
          <ac:spMkLst>
            <pc:docMk/>
            <pc:sldMk cId="1986126180" sldId="320"/>
            <ac:spMk id="10" creationId="{00000000-0000-0000-0000-000000000000}"/>
          </ac:spMkLst>
        </pc:spChg>
        <pc:spChg chg="add del">
          <ac:chgData name="趙啟方" userId="9887305c-5311-4a42-a7bb-8ec91be1b426" providerId="ADAL" clId="{70E9DAEF-9A8C-4DCA-B229-8BC990C551F3}" dt="2019-05-26T11:23:16.576" v="260" actId="478"/>
          <ac:spMkLst>
            <pc:docMk/>
            <pc:sldMk cId="1986126180" sldId="320"/>
            <ac:spMk id="11" creationId="{00000000-0000-0000-0000-000000000000}"/>
          </ac:spMkLst>
        </pc:spChg>
        <pc:spChg chg="mod">
          <ac:chgData name="趙啟方" userId="9887305c-5311-4a42-a7bb-8ec91be1b426" providerId="ADAL" clId="{70E9DAEF-9A8C-4DCA-B229-8BC990C551F3}" dt="2019-05-31T03:04:00.209" v="921" actId="20577"/>
          <ac:spMkLst>
            <pc:docMk/>
            <pc:sldMk cId="1986126180" sldId="320"/>
            <ac:spMk id="12" creationId="{00000000-0000-0000-0000-000000000000}"/>
          </ac:spMkLst>
        </pc:spChg>
        <pc:spChg chg="del">
          <ac:chgData name="趙啟方" userId="9887305c-5311-4a42-a7bb-8ec91be1b426" providerId="ADAL" clId="{70E9DAEF-9A8C-4DCA-B229-8BC990C551F3}" dt="2019-05-26T11:23:19.427" v="261" actId="478"/>
          <ac:spMkLst>
            <pc:docMk/>
            <pc:sldMk cId="1986126180" sldId="320"/>
            <ac:spMk id="13" creationId="{00000000-0000-0000-0000-000000000000}"/>
          </ac:spMkLst>
        </pc:spChg>
        <pc:spChg chg="mod">
          <ac:chgData name="趙啟方" userId="9887305c-5311-4a42-a7bb-8ec91be1b426" providerId="ADAL" clId="{70E9DAEF-9A8C-4DCA-B229-8BC990C551F3}" dt="2019-05-31T03:04:10.268" v="935" actId="6549"/>
          <ac:spMkLst>
            <pc:docMk/>
            <pc:sldMk cId="1986126180" sldId="320"/>
            <ac:spMk id="14" creationId="{00000000-0000-0000-0000-000000000000}"/>
          </ac:spMkLst>
        </pc:spChg>
        <pc:spChg chg="add mod">
          <ac:chgData name="趙啟方" userId="9887305c-5311-4a42-a7bb-8ec91be1b426" providerId="ADAL" clId="{70E9DAEF-9A8C-4DCA-B229-8BC990C551F3}" dt="2019-05-26T11:23:48.409" v="266" actId="1076"/>
          <ac:spMkLst>
            <pc:docMk/>
            <pc:sldMk cId="1986126180" sldId="320"/>
            <ac:spMk id="15" creationId="{D9B63019-54A7-44AE-9360-663FE8BE6AB0}"/>
          </ac:spMkLst>
        </pc:spChg>
        <pc:spChg chg="add mod">
          <ac:chgData name="趙啟方" userId="9887305c-5311-4a42-a7bb-8ec91be1b426" providerId="ADAL" clId="{70E9DAEF-9A8C-4DCA-B229-8BC990C551F3}" dt="2019-05-26T11:32:13.439" v="677" actId="13822"/>
          <ac:spMkLst>
            <pc:docMk/>
            <pc:sldMk cId="1986126180" sldId="320"/>
            <ac:spMk id="16" creationId="{9D19186F-C8BE-4384-B309-8946A147C07C}"/>
          </ac:spMkLst>
        </pc:spChg>
        <pc:spChg chg="add mod">
          <ac:chgData name="趙啟方" userId="9887305c-5311-4a42-a7bb-8ec91be1b426" providerId="ADAL" clId="{70E9DAEF-9A8C-4DCA-B229-8BC990C551F3}" dt="2019-05-26T11:32:13.439" v="677" actId="13822"/>
          <ac:spMkLst>
            <pc:docMk/>
            <pc:sldMk cId="1986126180" sldId="320"/>
            <ac:spMk id="17" creationId="{DFCE3776-9985-4494-8FC5-627DF0B4BF2B}"/>
          </ac:spMkLst>
        </pc:spChg>
        <pc:grpChg chg="mod">
          <ac:chgData name="趙啟方" userId="9887305c-5311-4a42-a7bb-8ec91be1b426" providerId="ADAL" clId="{70E9DAEF-9A8C-4DCA-B229-8BC990C551F3}" dt="2019-05-26T11:24:14.356" v="274" actId="12788"/>
          <ac:grpSpMkLst>
            <pc:docMk/>
            <pc:sldMk cId="1986126180" sldId="320"/>
            <ac:grpSpMk id="5" creationId="{00000000-0000-0000-0000-000000000000}"/>
          </ac:grpSpMkLst>
        </pc:grpChg>
        <pc:grpChg chg="add mod">
          <ac:chgData name="趙啟方" userId="9887305c-5311-4a42-a7bb-8ec91be1b426" providerId="ADAL" clId="{70E9DAEF-9A8C-4DCA-B229-8BC990C551F3}" dt="2019-05-26T11:24:14.356" v="274" actId="12788"/>
          <ac:grpSpMkLst>
            <pc:docMk/>
            <pc:sldMk cId="1986126180" sldId="320"/>
            <ac:grpSpMk id="18" creationId="{46AB8B6E-09FE-4D0E-880D-8894F3DD3594}"/>
          </ac:grpSpMkLst>
        </pc:grpChg>
      </pc:sldChg>
      <pc:sldChg chg="modSp add">
        <pc:chgData name="趙啟方" userId="9887305c-5311-4a42-a7bb-8ec91be1b426" providerId="ADAL" clId="{70E9DAEF-9A8C-4DCA-B229-8BC990C551F3}" dt="2019-05-26T11:47:37.533" v="851" actId="20577"/>
        <pc:sldMkLst>
          <pc:docMk/>
          <pc:sldMk cId="4284816343" sldId="321"/>
        </pc:sldMkLst>
        <pc:spChg chg="mod">
          <ac:chgData name="趙啟方" userId="9887305c-5311-4a42-a7bb-8ec91be1b426" providerId="ADAL" clId="{70E9DAEF-9A8C-4DCA-B229-8BC990C551F3}" dt="2019-05-26T11:29:03.939" v="555"/>
          <ac:spMkLst>
            <pc:docMk/>
            <pc:sldMk cId="4284816343" sldId="321"/>
            <ac:spMk id="2"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6"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7"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8"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9" creationId="{00000000-0000-0000-0000-000000000000}"/>
          </ac:spMkLst>
        </pc:spChg>
        <pc:spChg chg="mod">
          <ac:chgData name="趙啟方" userId="9887305c-5311-4a42-a7bb-8ec91be1b426" providerId="ADAL" clId="{70E9DAEF-9A8C-4DCA-B229-8BC990C551F3}" dt="2019-05-26T11:29:07.361" v="564"/>
          <ac:spMkLst>
            <pc:docMk/>
            <pc:sldMk cId="4284816343" sldId="321"/>
            <ac:spMk id="10" creationId="{00000000-0000-0000-0000-000000000000}"/>
          </ac:spMkLst>
        </pc:spChg>
        <pc:spChg chg="mod">
          <ac:chgData name="趙啟方" userId="9887305c-5311-4a42-a7bb-8ec91be1b426" providerId="ADAL" clId="{70E9DAEF-9A8C-4DCA-B229-8BC990C551F3}" dt="2019-05-26T11:47:33.681" v="848" actId="20577"/>
          <ac:spMkLst>
            <pc:docMk/>
            <pc:sldMk cId="4284816343" sldId="321"/>
            <ac:spMk id="12" creationId="{00000000-0000-0000-0000-000000000000}"/>
          </ac:spMkLst>
        </pc:spChg>
        <pc:spChg chg="mod">
          <ac:chgData name="趙啟方" userId="9887305c-5311-4a42-a7bb-8ec91be1b426" providerId="ADAL" clId="{70E9DAEF-9A8C-4DCA-B229-8BC990C551F3}" dt="2019-05-26T11:47:37.533" v="851" actId="20577"/>
          <ac:spMkLst>
            <pc:docMk/>
            <pc:sldMk cId="4284816343" sldId="321"/>
            <ac:spMk id="14" creationId="{00000000-0000-0000-0000-000000000000}"/>
          </ac:spMkLst>
        </pc:spChg>
        <pc:spChg chg="mod">
          <ac:chgData name="趙啟方" userId="9887305c-5311-4a42-a7bb-8ec91be1b426" providerId="ADAL" clId="{70E9DAEF-9A8C-4DCA-B229-8BC990C551F3}" dt="2019-05-26T11:29:16.604" v="572" actId="20577"/>
          <ac:spMkLst>
            <pc:docMk/>
            <pc:sldMk cId="4284816343" sldId="321"/>
            <ac:spMk id="16" creationId="{9D19186F-C8BE-4384-B309-8946A147C07C}"/>
          </ac:spMkLst>
        </pc:spChg>
        <pc:spChg chg="mod">
          <ac:chgData name="趙啟方" userId="9887305c-5311-4a42-a7bb-8ec91be1b426" providerId="ADAL" clId="{70E9DAEF-9A8C-4DCA-B229-8BC990C551F3}" dt="2019-05-26T11:29:21.474" v="581" actId="20577"/>
          <ac:spMkLst>
            <pc:docMk/>
            <pc:sldMk cId="4284816343" sldId="321"/>
            <ac:spMk id="17" creationId="{DFCE3776-9985-4494-8FC5-627DF0B4BF2B}"/>
          </ac:spMkLst>
        </pc:spChg>
      </pc:sldChg>
      <pc:sldChg chg="modSp add">
        <pc:chgData name="趙啟方" userId="9887305c-5311-4a42-a7bb-8ec91be1b426" providerId="ADAL" clId="{70E9DAEF-9A8C-4DCA-B229-8BC990C551F3}" dt="2019-05-31T03:04:24.855" v="943" actId="20577"/>
        <pc:sldMkLst>
          <pc:docMk/>
          <pc:sldMk cId="582419221" sldId="322"/>
        </pc:sldMkLst>
        <pc:spChg chg="mod">
          <ac:chgData name="趙啟方" userId="9887305c-5311-4a42-a7bb-8ec91be1b426" providerId="ADAL" clId="{70E9DAEF-9A8C-4DCA-B229-8BC990C551F3}" dt="2019-05-26T11:33:00.432" v="682" actId="13822"/>
          <ac:spMkLst>
            <pc:docMk/>
            <pc:sldMk cId="582419221" sldId="322"/>
            <ac:spMk id="6" creationId="{00000000-0000-0000-0000-000000000000}"/>
          </ac:spMkLst>
        </pc:spChg>
        <pc:spChg chg="mod">
          <ac:chgData name="趙啟方" userId="9887305c-5311-4a42-a7bb-8ec91be1b426" providerId="ADAL" clId="{70E9DAEF-9A8C-4DCA-B229-8BC990C551F3}" dt="2019-05-26T11:33:00.432" v="682" actId="13822"/>
          <ac:spMkLst>
            <pc:docMk/>
            <pc:sldMk cId="582419221" sldId="322"/>
            <ac:spMk id="7" creationId="{00000000-0000-0000-0000-000000000000}"/>
          </ac:spMkLst>
        </pc:spChg>
        <pc:spChg chg="mod">
          <ac:chgData name="趙啟方" userId="9887305c-5311-4a42-a7bb-8ec91be1b426" providerId="ADAL" clId="{70E9DAEF-9A8C-4DCA-B229-8BC990C551F3}" dt="2019-05-26T11:33:00.432" v="682" actId="13822"/>
          <ac:spMkLst>
            <pc:docMk/>
            <pc:sldMk cId="582419221" sldId="322"/>
            <ac:spMk id="8" creationId="{00000000-0000-0000-0000-000000000000}"/>
          </ac:spMkLst>
        </pc:spChg>
        <pc:spChg chg="mod">
          <ac:chgData name="趙啟方" userId="9887305c-5311-4a42-a7bb-8ec91be1b426" providerId="ADAL" clId="{70E9DAEF-9A8C-4DCA-B229-8BC990C551F3}" dt="2019-05-26T11:33:00.432" v="682" actId="13822"/>
          <ac:spMkLst>
            <pc:docMk/>
            <pc:sldMk cId="582419221" sldId="322"/>
            <ac:spMk id="9" creationId="{00000000-0000-0000-0000-000000000000}"/>
          </ac:spMkLst>
        </pc:spChg>
        <pc:spChg chg="mod">
          <ac:chgData name="趙啟方" userId="9887305c-5311-4a42-a7bb-8ec91be1b426" providerId="ADAL" clId="{70E9DAEF-9A8C-4DCA-B229-8BC990C551F3}" dt="2019-05-31T03:04:21.130" v="939" actId="6549"/>
          <ac:spMkLst>
            <pc:docMk/>
            <pc:sldMk cId="582419221" sldId="322"/>
            <ac:spMk id="12" creationId="{00000000-0000-0000-0000-000000000000}"/>
          </ac:spMkLst>
        </pc:spChg>
        <pc:spChg chg="mod">
          <ac:chgData name="趙啟方" userId="9887305c-5311-4a42-a7bb-8ec91be1b426" providerId="ADAL" clId="{70E9DAEF-9A8C-4DCA-B229-8BC990C551F3}" dt="2019-05-31T03:04:24.855" v="943" actId="20577"/>
          <ac:spMkLst>
            <pc:docMk/>
            <pc:sldMk cId="582419221" sldId="322"/>
            <ac:spMk id="14" creationId="{00000000-0000-0000-0000-000000000000}"/>
          </ac:spMkLst>
        </pc:spChg>
        <pc:spChg chg="mod">
          <ac:chgData name="趙啟方" userId="9887305c-5311-4a42-a7bb-8ec91be1b426" providerId="ADAL" clId="{70E9DAEF-9A8C-4DCA-B229-8BC990C551F3}" dt="2019-05-26T11:30:44.830" v="609"/>
          <ac:spMkLst>
            <pc:docMk/>
            <pc:sldMk cId="582419221" sldId="322"/>
            <ac:spMk id="15" creationId="{D9B63019-54A7-44AE-9360-663FE8BE6AB0}"/>
          </ac:spMkLst>
        </pc:spChg>
      </pc:sldChg>
      <pc:sldChg chg="modSp add">
        <pc:chgData name="趙啟方" userId="9887305c-5311-4a42-a7bb-8ec91be1b426" providerId="ADAL" clId="{70E9DAEF-9A8C-4DCA-B229-8BC990C551F3}" dt="2019-05-26T11:49:39.746" v="915" actId="20577"/>
        <pc:sldMkLst>
          <pc:docMk/>
          <pc:sldMk cId="1731773858" sldId="323"/>
        </pc:sldMkLst>
        <pc:spChg chg="mod">
          <ac:chgData name="趙啟方" userId="9887305c-5311-4a42-a7bb-8ec91be1b426" providerId="ADAL" clId="{70E9DAEF-9A8C-4DCA-B229-8BC990C551F3}" dt="2019-05-26T11:33:19.095" v="684" actId="13822"/>
          <ac:spMkLst>
            <pc:docMk/>
            <pc:sldMk cId="1731773858" sldId="323"/>
            <ac:spMk id="6" creationId="{00000000-0000-0000-0000-000000000000}"/>
          </ac:spMkLst>
        </pc:spChg>
        <pc:spChg chg="mod">
          <ac:chgData name="趙啟方" userId="9887305c-5311-4a42-a7bb-8ec91be1b426" providerId="ADAL" clId="{70E9DAEF-9A8C-4DCA-B229-8BC990C551F3}" dt="2019-05-26T11:33:19.095" v="684" actId="13822"/>
          <ac:spMkLst>
            <pc:docMk/>
            <pc:sldMk cId="1731773858" sldId="323"/>
            <ac:spMk id="7" creationId="{00000000-0000-0000-0000-000000000000}"/>
          </ac:spMkLst>
        </pc:spChg>
        <pc:spChg chg="mod">
          <ac:chgData name="趙啟方" userId="9887305c-5311-4a42-a7bb-8ec91be1b426" providerId="ADAL" clId="{70E9DAEF-9A8C-4DCA-B229-8BC990C551F3}" dt="2019-05-26T11:33:19.095" v="684" actId="13822"/>
          <ac:spMkLst>
            <pc:docMk/>
            <pc:sldMk cId="1731773858" sldId="323"/>
            <ac:spMk id="8" creationId="{00000000-0000-0000-0000-000000000000}"/>
          </ac:spMkLst>
        </pc:spChg>
        <pc:spChg chg="mod">
          <ac:chgData name="趙啟方" userId="9887305c-5311-4a42-a7bb-8ec91be1b426" providerId="ADAL" clId="{70E9DAEF-9A8C-4DCA-B229-8BC990C551F3}" dt="2019-05-26T11:33:19.095" v="684" actId="13822"/>
          <ac:spMkLst>
            <pc:docMk/>
            <pc:sldMk cId="1731773858" sldId="323"/>
            <ac:spMk id="9" creationId="{00000000-0000-0000-0000-000000000000}"/>
          </ac:spMkLst>
        </pc:spChg>
        <pc:spChg chg="mod">
          <ac:chgData name="趙啟方" userId="9887305c-5311-4a42-a7bb-8ec91be1b426" providerId="ADAL" clId="{70E9DAEF-9A8C-4DCA-B229-8BC990C551F3}" dt="2019-05-26T11:49:39.746" v="915" actId="20577"/>
          <ac:spMkLst>
            <pc:docMk/>
            <pc:sldMk cId="1731773858" sldId="323"/>
            <ac:spMk id="12" creationId="{00000000-0000-0000-0000-000000000000}"/>
          </ac:spMkLst>
        </pc:spChg>
        <pc:spChg chg="mod">
          <ac:chgData name="趙啟方" userId="9887305c-5311-4a42-a7bb-8ec91be1b426" providerId="ADAL" clId="{70E9DAEF-9A8C-4DCA-B229-8BC990C551F3}" dt="2019-05-26T11:38:35.783" v="763" actId="20577"/>
          <ac:spMkLst>
            <pc:docMk/>
            <pc:sldMk cId="1731773858" sldId="323"/>
            <ac:spMk id="14" creationId="{00000000-0000-0000-0000-000000000000}"/>
          </ac:spMkLst>
        </pc:spChg>
        <pc:spChg chg="mod">
          <ac:chgData name="趙啟方" userId="9887305c-5311-4a42-a7bb-8ec91be1b426" providerId="ADAL" clId="{70E9DAEF-9A8C-4DCA-B229-8BC990C551F3}" dt="2019-05-26T11:31:25.069" v="641"/>
          <ac:spMkLst>
            <pc:docMk/>
            <pc:sldMk cId="1731773858" sldId="323"/>
            <ac:spMk id="15" creationId="{D9B63019-54A7-44AE-9360-663FE8BE6AB0}"/>
          </ac:spMkLst>
        </pc:spChg>
      </pc:sldChg>
      <pc:sldChg chg="modSp add">
        <pc:chgData name="趙啟方" userId="9887305c-5311-4a42-a7bb-8ec91be1b426" providerId="ADAL" clId="{70E9DAEF-9A8C-4DCA-B229-8BC990C551F3}" dt="2019-05-31T03:04:37.144" v="963" actId="20577"/>
        <pc:sldMkLst>
          <pc:docMk/>
          <pc:sldMk cId="181418164" sldId="324"/>
        </pc:sldMkLst>
        <pc:spChg chg="mod">
          <ac:chgData name="趙啟方" userId="9887305c-5311-4a42-a7bb-8ec91be1b426" providerId="ADAL" clId="{70E9DAEF-9A8C-4DCA-B229-8BC990C551F3}" dt="2019-05-26T11:33:27.617" v="686" actId="13822"/>
          <ac:spMkLst>
            <pc:docMk/>
            <pc:sldMk cId="181418164" sldId="324"/>
            <ac:spMk id="6" creationId="{00000000-0000-0000-0000-000000000000}"/>
          </ac:spMkLst>
        </pc:spChg>
        <pc:spChg chg="mod">
          <ac:chgData name="趙啟方" userId="9887305c-5311-4a42-a7bb-8ec91be1b426" providerId="ADAL" clId="{70E9DAEF-9A8C-4DCA-B229-8BC990C551F3}" dt="2019-05-26T11:33:27.617" v="686" actId="13822"/>
          <ac:spMkLst>
            <pc:docMk/>
            <pc:sldMk cId="181418164" sldId="324"/>
            <ac:spMk id="7" creationId="{00000000-0000-0000-0000-000000000000}"/>
          </ac:spMkLst>
        </pc:spChg>
        <pc:spChg chg="mod">
          <ac:chgData name="趙啟方" userId="9887305c-5311-4a42-a7bb-8ec91be1b426" providerId="ADAL" clId="{70E9DAEF-9A8C-4DCA-B229-8BC990C551F3}" dt="2019-05-26T11:33:27.617" v="686" actId="13822"/>
          <ac:spMkLst>
            <pc:docMk/>
            <pc:sldMk cId="181418164" sldId="324"/>
            <ac:spMk id="8" creationId="{00000000-0000-0000-0000-000000000000}"/>
          </ac:spMkLst>
        </pc:spChg>
        <pc:spChg chg="mod">
          <ac:chgData name="趙啟方" userId="9887305c-5311-4a42-a7bb-8ec91be1b426" providerId="ADAL" clId="{70E9DAEF-9A8C-4DCA-B229-8BC990C551F3}" dt="2019-05-26T11:33:27.617" v="686" actId="13822"/>
          <ac:spMkLst>
            <pc:docMk/>
            <pc:sldMk cId="181418164" sldId="324"/>
            <ac:spMk id="9" creationId="{00000000-0000-0000-0000-000000000000}"/>
          </ac:spMkLst>
        </pc:spChg>
        <pc:spChg chg="mod">
          <ac:chgData name="趙啟方" userId="9887305c-5311-4a42-a7bb-8ec91be1b426" providerId="ADAL" clId="{70E9DAEF-9A8C-4DCA-B229-8BC990C551F3}" dt="2019-05-31T03:04:33.656" v="959" actId="20577"/>
          <ac:spMkLst>
            <pc:docMk/>
            <pc:sldMk cId="181418164" sldId="324"/>
            <ac:spMk id="12" creationId="{00000000-0000-0000-0000-000000000000}"/>
          </ac:spMkLst>
        </pc:spChg>
        <pc:spChg chg="mod">
          <ac:chgData name="趙啟方" userId="9887305c-5311-4a42-a7bb-8ec91be1b426" providerId="ADAL" clId="{70E9DAEF-9A8C-4DCA-B229-8BC990C551F3}" dt="2019-05-31T03:04:37.144" v="963" actId="20577"/>
          <ac:spMkLst>
            <pc:docMk/>
            <pc:sldMk cId="181418164" sldId="324"/>
            <ac:spMk id="14" creationId="{00000000-0000-0000-0000-000000000000}"/>
          </ac:spMkLst>
        </pc:spChg>
        <pc:spChg chg="mod">
          <ac:chgData name="趙啟方" userId="9887305c-5311-4a42-a7bb-8ec91be1b426" providerId="ADAL" clId="{70E9DAEF-9A8C-4DCA-B229-8BC990C551F3}" dt="2019-05-26T11:31:52.981" v="663" actId="20577"/>
          <ac:spMkLst>
            <pc:docMk/>
            <pc:sldMk cId="181418164" sldId="324"/>
            <ac:spMk id="15" creationId="{D9B63019-54A7-44AE-9360-663FE8BE6AB0}"/>
          </ac:spMkLst>
        </pc:spChg>
      </pc:sldChg>
      <pc:sldChg chg="addSp modSp add">
        <pc:chgData name="趙啟方" userId="9887305c-5311-4a42-a7bb-8ec91be1b426" providerId="ADAL" clId="{70E9DAEF-9A8C-4DCA-B229-8BC990C551F3}" dt="2019-05-31T03:04:44.852" v="964"/>
        <pc:sldMkLst>
          <pc:docMk/>
          <pc:sldMk cId="2770308995" sldId="325"/>
        </pc:sldMkLst>
        <pc:spChg chg="mod">
          <ac:chgData name="趙啟方" userId="9887305c-5311-4a42-a7bb-8ec91be1b426" providerId="ADAL" clId="{70E9DAEF-9A8C-4DCA-B229-8BC990C551F3}" dt="2019-05-26T11:33:35.187" v="688" actId="13822"/>
          <ac:spMkLst>
            <pc:docMk/>
            <pc:sldMk cId="2770308995" sldId="325"/>
            <ac:spMk id="6" creationId="{00000000-0000-0000-0000-000000000000}"/>
          </ac:spMkLst>
        </pc:spChg>
        <pc:spChg chg="mod">
          <ac:chgData name="趙啟方" userId="9887305c-5311-4a42-a7bb-8ec91be1b426" providerId="ADAL" clId="{70E9DAEF-9A8C-4DCA-B229-8BC990C551F3}" dt="2019-05-26T11:33:35.187" v="688" actId="13822"/>
          <ac:spMkLst>
            <pc:docMk/>
            <pc:sldMk cId="2770308995" sldId="325"/>
            <ac:spMk id="7" creationId="{00000000-0000-0000-0000-000000000000}"/>
          </ac:spMkLst>
        </pc:spChg>
        <pc:spChg chg="mod">
          <ac:chgData name="趙啟方" userId="9887305c-5311-4a42-a7bb-8ec91be1b426" providerId="ADAL" clId="{70E9DAEF-9A8C-4DCA-B229-8BC990C551F3}" dt="2019-05-26T11:33:35.187" v="688" actId="13822"/>
          <ac:spMkLst>
            <pc:docMk/>
            <pc:sldMk cId="2770308995" sldId="325"/>
            <ac:spMk id="8" creationId="{00000000-0000-0000-0000-000000000000}"/>
          </ac:spMkLst>
        </pc:spChg>
        <pc:spChg chg="mod">
          <ac:chgData name="趙啟方" userId="9887305c-5311-4a42-a7bb-8ec91be1b426" providerId="ADAL" clId="{70E9DAEF-9A8C-4DCA-B229-8BC990C551F3}" dt="2019-05-26T11:33:35.187" v="688" actId="13822"/>
          <ac:spMkLst>
            <pc:docMk/>
            <pc:sldMk cId="2770308995" sldId="325"/>
            <ac:spMk id="9" creationId="{00000000-0000-0000-0000-000000000000}"/>
          </ac:spMkLst>
        </pc:spChg>
        <pc:spChg chg="mod">
          <ac:chgData name="趙啟方" userId="9887305c-5311-4a42-a7bb-8ec91be1b426" providerId="ADAL" clId="{70E9DAEF-9A8C-4DCA-B229-8BC990C551F3}" dt="2019-05-26T11:48:34.554" v="883" actId="20577"/>
          <ac:spMkLst>
            <pc:docMk/>
            <pc:sldMk cId="2770308995" sldId="325"/>
            <ac:spMk id="12" creationId="{00000000-0000-0000-0000-000000000000}"/>
          </ac:spMkLst>
        </pc:spChg>
        <pc:spChg chg="mod">
          <ac:chgData name="趙啟方" userId="9887305c-5311-4a42-a7bb-8ec91be1b426" providerId="ADAL" clId="{70E9DAEF-9A8C-4DCA-B229-8BC990C551F3}" dt="2019-05-26T11:48:40.026" v="889" actId="20577"/>
          <ac:spMkLst>
            <pc:docMk/>
            <pc:sldMk cId="2770308995" sldId="325"/>
            <ac:spMk id="14" creationId="{00000000-0000-0000-0000-000000000000}"/>
          </ac:spMkLst>
        </pc:spChg>
        <pc:spChg chg="mod">
          <ac:chgData name="趙啟方" userId="9887305c-5311-4a42-a7bb-8ec91be1b426" providerId="ADAL" clId="{70E9DAEF-9A8C-4DCA-B229-8BC990C551F3}" dt="2019-05-26T11:31:56.967" v="673"/>
          <ac:spMkLst>
            <pc:docMk/>
            <pc:sldMk cId="2770308995" sldId="325"/>
            <ac:spMk id="15" creationId="{D9B63019-54A7-44AE-9360-663FE8BE6AB0}"/>
          </ac:spMkLst>
        </pc:spChg>
        <pc:spChg chg="add">
          <ac:chgData name="趙啟方" userId="9887305c-5311-4a42-a7bb-8ec91be1b426" providerId="ADAL" clId="{70E9DAEF-9A8C-4DCA-B229-8BC990C551F3}" dt="2019-05-31T03:04:44.852" v="964"/>
          <ac:spMkLst>
            <pc:docMk/>
            <pc:sldMk cId="2770308995" sldId="325"/>
            <ac:spMk id="19" creationId="{3E10752C-EE9E-41B0-A054-8FB5EAA6E6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180DBCB0-6FF0-4130-B57D-DE263C4DEB1C}" type="datetimeFigureOut">
              <a:rPr lang="zh-CN" altLang="en-US" smtClean="0"/>
              <a:pPr/>
              <a:t>2019/5/31</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63622BD-B18B-4F1D-8806-94D26F577130}" type="slidenum">
              <a:rPr lang="zh-CN" altLang="en-US" smtClean="0"/>
              <a:pPr/>
              <a:t>‹#›</a:t>
            </a:fld>
            <a:endParaRPr lang="zh-CN" altLang="en-US" dirty="0"/>
          </a:p>
        </p:txBody>
      </p:sp>
    </p:spTree>
    <p:extLst>
      <p:ext uri="{BB962C8B-B14F-4D97-AF65-F5344CB8AC3E}">
        <p14:creationId xmlns:p14="http://schemas.microsoft.com/office/powerpoint/2010/main" val="422106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a:t>
            </a:fld>
            <a:endParaRPr lang="zh-CN" altLang="en-US"/>
          </a:p>
        </p:txBody>
      </p:sp>
    </p:spTree>
    <p:extLst>
      <p:ext uri="{BB962C8B-B14F-4D97-AF65-F5344CB8AC3E}">
        <p14:creationId xmlns:p14="http://schemas.microsoft.com/office/powerpoint/2010/main" val="373897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10</a:t>
            </a:fld>
            <a:endParaRPr lang="zh-CN" altLang="en-US"/>
          </a:p>
        </p:txBody>
      </p:sp>
    </p:spTree>
    <p:extLst>
      <p:ext uri="{BB962C8B-B14F-4D97-AF65-F5344CB8AC3E}">
        <p14:creationId xmlns:p14="http://schemas.microsoft.com/office/powerpoint/2010/main" val="133021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11</a:t>
            </a:fld>
            <a:endParaRPr lang="zh-CN" altLang="en-US"/>
          </a:p>
        </p:txBody>
      </p:sp>
    </p:spTree>
    <p:extLst>
      <p:ext uri="{BB962C8B-B14F-4D97-AF65-F5344CB8AC3E}">
        <p14:creationId xmlns:p14="http://schemas.microsoft.com/office/powerpoint/2010/main" val="265734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12</a:t>
            </a:fld>
            <a:endParaRPr lang="zh-CN" altLang="en-US"/>
          </a:p>
        </p:txBody>
      </p:sp>
    </p:spTree>
    <p:extLst>
      <p:ext uri="{BB962C8B-B14F-4D97-AF65-F5344CB8AC3E}">
        <p14:creationId xmlns:p14="http://schemas.microsoft.com/office/powerpoint/2010/main" val="381106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13</a:t>
            </a:fld>
            <a:endParaRPr lang="zh-CN" altLang="en-US"/>
          </a:p>
        </p:txBody>
      </p:sp>
    </p:spTree>
    <p:extLst>
      <p:ext uri="{BB962C8B-B14F-4D97-AF65-F5344CB8AC3E}">
        <p14:creationId xmlns:p14="http://schemas.microsoft.com/office/powerpoint/2010/main" val="3173294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14</a:t>
            </a:fld>
            <a:endParaRPr lang="zh-CN" altLang="en-US"/>
          </a:p>
        </p:txBody>
      </p:sp>
    </p:spTree>
    <p:extLst>
      <p:ext uri="{BB962C8B-B14F-4D97-AF65-F5344CB8AC3E}">
        <p14:creationId xmlns:p14="http://schemas.microsoft.com/office/powerpoint/2010/main" val="2210539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15</a:t>
            </a:fld>
            <a:endParaRPr lang="zh-CN" altLang="en-US"/>
          </a:p>
        </p:txBody>
      </p:sp>
    </p:spTree>
    <p:extLst>
      <p:ext uri="{BB962C8B-B14F-4D97-AF65-F5344CB8AC3E}">
        <p14:creationId xmlns:p14="http://schemas.microsoft.com/office/powerpoint/2010/main" val="7960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16</a:t>
            </a:fld>
            <a:endParaRPr lang="zh-CN" altLang="en-US"/>
          </a:p>
        </p:txBody>
      </p:sp>
    </p:spTree>
    <p:extLst>
      <p:ext uri="{BB962C8B-B14F-4D97-AF65-F5344CB8AC3E}">
        <p14:creationId xmlns:p14="http://schemas.microsoft.com/office/powerpoint/2010/main" val="173782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17</a:t>
            </a:fld>
            <a:endParaRPr lang="zh-CN" altLang="en-US"/>
          </a:p>
        </p:txBody>
      </p:sp>
    </p:spTree>
    <p:extLst>
      <p:ext uri="{BB962C8B-B14F-4D97-AF65-F5344CB8AC3E}">
        <p14:creationId xmlns:p14="http://schemas.microsoft.com/office/powerpoint/2010/main" val="3571022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18</a:t>
            </a:fld>
            <a:endParaRPr lang="zh-CN" altLang="en-US"/>
          </a:p>
        </p:txBody>
      </p:sp>
    </p:spTree>
    <p:extLst>
      <p:ext uri="{BB962C8B-B14F-4D97-AF65-F5344CB8AC3E}">
        <p14:creationId xmlns:p14="http://schemas.microsoft.com/office/powerpoint/2010/main" val="594930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19</a:t>
            </a:fld>
            <a:endParaRPr lang="zh-CN" altLang="en-US"/>
          </a:p>
        </p:txBody>
      </p:sp>
    </p:spTree>
    <p:extLst>
      <p:ext uri="{BB962C8B-B14F-4D97-AF65-F5344CB8AC3E}">
        <p14:creationId xmlns:p14="http://schemas.microsoft.com/office/powerpoint/2010/main" val="2546128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a:t>
            </a:fld>
            <a:endParaRPr lang="zh-CN" altLang="en-US"/>
          </a:p>
        </p:txBody>
      </p:sp>
    </p:spTree>
    <p:extLst>
      <p:ext uri="{BB962C8B-B14F-4D97-AF65-F5344CB8AC3E}">
        <p14:creationId xmlns:p14="http://schemas.microsoft.com/office/powerpoint/2010/main" val="827814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20</a:t>
            </a:fld>
            <a:endParaRPr lang="zh-CN" altLang="en-US"/>
          </a:p>
        </p:txBody>
      </p:sp>
    </p:spTree>
    <p:extLst>
      <p:ext uri="{BB962C8B-B14F-4D97-AF65-F5344CB8AC3E}">
        <p14:creationId xmlns:p14="http://schemas.microsoft.com/office/powerpoint/2010/main" val="2906719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21</a:t>
            </a:fld>
            <a:endParaRPr lang="zh-CN" altLang="en-US"/>
          </a:p>
        </p:txBody>
      </p:sp>
    </p:spTree>
    <p:extLst>
      <p:ext uri="{BB962C8B-B14F-4D97-AF65-F5344CB8AC3E}">
        <p14:creationId xmlns:p14="http://schemas.microsoft.com/office/powerpoint/2010/main" val="3338219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22</a:t>
            </a:fld>
            <a:endParaRPr lang="zh-CN" altLang="en-US"/>
          </a:p>
        </p:txBody>
      </p:sp>
    </p:spTree>
    <p:extLst>
      <p:ext uri="{BB962C8B-B14F-4D97-AF65-F5344CB8AC3E}">
        <p14:creationId xmlns:p14="http://schemas.microsoft.com/office/powerpoint/2010/main" val="3878961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23</a:t>
            </a:fld>
            <a:endParaRPr lang="zh-CN" altLang="en-US"/>
          </a:p>
        </p:txBody>
      </p:sp>
    </p:spTree>
    <p:extLst>
      <p:ext uri="{BB962C8B-B14F-4D97-AF65-F5344CB8AC3E}">
        <p14:creationId xmlns:p14="http://schemas.microsoft.com/office/powerpoint/2010/main" val="2826626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24</a:t>
            </a:fld>
            <a:endParaRPr lang="zh-CN" altLang="en-US"/>
          </a:p>
        </p:txBody>
      </p:sp>
    </p:spTree>
    <p:extLst>
      <p:ext uri="{BB962C8B-B14F-4D97-AF65-F5344CB8AC3E}">
        <p14:creationId xmlns:p14="http://schemas.microsoft.com/office/powerpoint/2010/main" val="1640616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25</a:t>
            </a:fld>
            <a:endParaRPr lang="zh-CN" altLang="en-US"/>
          </a:p>
        </p:txBody>
      </p:sp>
    </p:spTree>
    <p:extLst>
      <p:ext uri="{BB962C8B-B14F-4D97-AF65-F5344CB8AC3E}">
        <p14:creationId xmlns:p14="http://schemas.microsoft.com/office/powerpoint/2010/main" val="3999580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26</a:t>
            </a:fld>
            <a:endParaRPr lang="zh-CN" altLang="en-US"/>
          </a:p>
        </p:txBody>
      </p:sp>
    </p:spTree>
    <p:extLst>
      <p:ext uri="{BB962C8B-B14F-4D97-AF65-F5344CB8AC3E}">
        <p14:creationId xmlns:p14="http://schemas.microsoft.com/office/powerpoint/2010/main" val="1600735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27</a:t>
            </a:fld>
            <a:endParaRPr lang="zh-CN" altLang="en-US"/>
          </a:p>
        </p:txBody>
      </p:sp>
    </p:spTree>
    <p:extLst>
      <p:ext uri="{BB962C8B-B14F-4D97-AF65-F5344CB8AC3E}">
        <p14:creationId xmlns:p14="http://schemas.microsoft.com/office/powerpoint/2010/main" val="1082007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28</a:t>
            </a:fld>
            <a:endParaRPr lang="zh-CN" altLang="en-US"/>
          </a:p>
        </p:txBody>
      </p:sp>
    </p:spTree>
    <p:extLst>
      <p:ext uri="{BB962C8B-B14F-4D97-AF65-F5344CB8AC3E}">
        <p14:creationId xmlns:p14="http://schemas.microsoft.com/office/powerpoint/2010/main" val="683060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29</a:t>
            </a:fld>
            <a:endParaRPr lang="zh-CN" altLang="en-US"/>
          </a:p>
        </p:txBody>
      </p:sp>
    </p:spTree>
    <p:extLst>
      <p:ext uri="{BB962C8B-B14F-4D97-AF65-F5344CB8AC3E}">
        <p14:creationId xmlns:p14="http://schemas.microsoft.com/office/powerpoint/2010/main" val="412537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a:t>
            </a:fld>
            <a:endParaRPr lang="zh-CN" altLang="en-US"/>
          </a:p>
        </p:txBody>
      </p:sp>
    </p:spTree>
    <p:extLst>
      <p:ext uri="{BB962C8B-B14F-4D97-AF65-F5344CB8AC3E}">
        <p14:creationId xmlns:p14="http://schemas.microsoft.com/office/powerpoint/2010/main" val="2164410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30</a:t>
            </a:fld>
            <a:endParaRPr lang="zh-CN" altLang="en-US"/>
          </a:p>
        </p:txBody>
      </p:sp>
    </p:spTree>
    <p:extLst>
      <p:ext uri="{BB962C8B-B14F-4D97-AF65-F5344CB8AC3E}">
        <p14:creationId xmlns:p14="http://schemas.microsoft.com/office/powerpoint/2010/main" val="3004447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31</a:t>
            </a:fld>
            <a:endParaRPr lang="zh-CN" altLang="en-US"/>
          </a:p>
        </p:txBody>
      </p:sp>
    </p:spTree>
    <p:extLst>
      <p:ext uri="{BB962C8B-B14F-4D97-AF65-F5344CB8AC3E}">
        <p14:creationId xmlns:p14="http://schemas.microsoft.com/office/powerpoint/2010/main" val="1113342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32</a:t>
            </a:fld>
            <a:endParaRPr lang="zh-CN" altLang="en-US"/>
          </a:p>
        </p:txBody>
      </p:sp>
    </p:spTree>
    <p:extLst>
      <p:ext uri="{BB962C8B-B14F-4D97-AF65-F5344CB8AC3E}">
        <p14:creationId xmlns:p14="http://schemas.microsoft.com/office/powerpoint/2010/main" val="2692399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33</a:t>
            </a:fld>
            <a:endParaRPr lang="zh-CN" altLang="en-US"/>
          </a:p>
        </p:txBody>
      </p:sp>
    </p:spTree>
    <p:extLst>
      <p:ext uri="{BB962C8B-B14F-4D97-AF65-F5344CB8AC3E}">
        <p14:creationId xmlns:p14="http://schemas.microsoft.com/office/powerpoint/2010/main" val="1826122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34</a:t>
            </a:fld>
            <a:endParaRPr lang="zh-CN" altLang="en-US"/>
          </a:p>
        </p:txBody>
      </p:sp>
    </p:spTree>
    <p:extLst>
      <p:ext uri="{BB962C8B-B14F-4D97-AF65-F5344CB8AC3E}">
        <p14:creationId xmlns:p14="http://schemas.microsoft.com/office/powerpoint/2010/main" val="2211278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35</a:t>
            </a:fld>
            <a:endParaRPr lang="zh-CN" altLang="en-US"/>
          </a:p>
        </p:txBody>
      </p:sp>
    </p:spTree>
    <p:extLst>
      <p:ext uri="{BB962C8B-B14F-4D97-AF65-F5344CB8AC3E}">
        <p14:creationId xmlns:p14="http://schemas.microsoft.com/office/powerpoint/2010/main" val="2717097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36</a:t>
            </a:fld>
            <a:endParaRPr lang="zh-CN" altLang="en-US"/>
          </a:p>
        </p:txBody>
      </p:sp>
    </p:spTree>
    <p:extLst>
      <p:ext uri="{BB962C8B-B14F-4D97-AF65-F5344CB8AC3E}">
        <p14:creationId xmlns:p14="http://schemas.microsoft.com/office/powerpoint/2010/main" val="365511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37</a:t>
            </a:fld>
            <a:endParaRPr lang="zh-CN" altLang="en-US"/>
          </a:p>
        </p:txBody>
      </p:sp>
    </p:spTree>
    <p:extLst>
      <p:ext uri="{BB962C8B-B14F-4D97-AF65-F5344CB8AC3E}">
        <p14:creationId xmlns:p14="http://schemas.microsoft.com/office/powerpoint/2010/main" val="2082578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38</a:t>
            </a:fld>
            <a:endParaRPr lang="zh-CN" altLang="en-US"/>
          </a:p>
        </p:txBody>
      </p:sp>
    </p:spTree>
    <p:extLst>
      <p:ext uri="{BB962C8B-B14F-4D97-AF65-F5344CB8AC3E}">
        <p14:creationId xmlns:p14="http://schemas.microsoft.com/office/powerpoint/2010/main" val="1739970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39</a:t>
            </a:fld>
            <a:endParaRPr lang="zh-CN" altLang="en-US"/>
          </a:p>
        </p:txBody>
      </p:sp>
    </p:spTree>
    <p:extLst>
      <p:ext uri="{BB962C8B-B14F-4D97-AF65-F5344CB8AC3E}">
        <p14:creationId xmlns:p14="http://schemas.microsoft.com/office/powerpoint/2010/main" val="285399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a:t>
            </a:fld>
            <a:endParaRPr lang="zh-CN" altLang="en-US"/>
          </a:p>
        </p:txBody>
      </p:sp>
    </p:spTree>
    <p:extLst>
      <p:ext uri="{BB962C8B-B14F-4D97-AF65-F5344CB8AC3E}">
        <p14:creationId xmlns:p14="http://schemas.microsoft.com/office/powerpoint/2010/main" val="2590738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40</a:t>
            </a:fld>
            <a:endParaRPr lang="zh-CN" altLang="en-US"/>
          </a:p>
        </p:txBody>
      </p:sp>
    </p:spTree>
    <p:extLst>
      <p:ext uri="{BB962C8B-B14F-4D97-AF65-F5344CB8AC3E}">
        <p14:creationId xmlns:p14="http://schemas.microsoft.com/office/powerpoint/2010/main" val="18166986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41</a:t>
            </a:fld>
            <a:endParaRPr lang="zh-CN" altLang="en-US"/>
          </a:p>
        </p:txBody>
      </p:sp>
    </p:spTree>
    <p:extLst>
      <p:ext uri="{BB962C8B-B14F-4D97-AF65-F5344CB8AC3E}">
        <p14:creationId xmlns:p14="http://schemas.microsoft.com/office/powerpoint/2010/main" val="1046620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42</a:t>
            </a:fld>
            <a:endParaRPr lang="zh-CN" altLang="en-US"/>
          </a:p>
        </p:txBody>
      </p:sp>
    </p:spTree>
    <p:extLst>
      <p:ext uri="{BB962C8B-B14F-4D97-AF65-F5344CB8AC3E}">
        <p14:creationId xmlns:p14="http://schemas.microsoft.com/office/powerpoint/2010/main" val="32878356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43</a:t>
            </a:fld>
            <a:endParaRPr lang="zh-CN" altLang="en-US"/>
          </a:p>
        </p:txBody>
      </p:sp>
    </p:spTree>
    <p:extLst>
      <p:ext uri="{BB962C8B-B14F-4D97-AF65-F5344CB8AC3E}">
        <p14:creationId xmlns:p14="http://schemas.microsoft.com/office/powerpoint/2010/main" val="2456888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44</a:t>
            </a:fld>
            <a:endParaRPr lang="zh-CN" altLang="en-US"/>
          </a:p>
        </p:txBody>
      </p:sp>
    </p:spTree>
    <p:extLst>
      <p:ext uri="{BB962C8B-B14F-4D97-AF65-F5344CB8AC3E}">
        <p14:creationId xmlns:p14="http://schemas.microsoft.com/office/powerpoint/2010/main" val="6260899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45</a:t>
            </a:fld>
            <a:endParaRPr lang="zh-CN" altLang="en-US"/>
          </a:p>
        </p:txBody>
      </p:sp>
    </p:spTree>
    <p:extLst>
      <p:ext uri="{BB962C8B-B14F-4D97-AF65-F5344CB8AC3E}">
        <p14:creationId xmlns:p14="http://schemas.microsoft.com/office/powerpoint/2010/main" val="2953327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46</a:t>
            </a:fld>
            <a:endParaRPr lang="zh-CN" altLang="en-US"/>
          </a:p>
        </p:txBody>
      </p:sp>
    </p:spTree>
    <p:extLst>
      <p:ext uri="{BB962C8B-B14F-4D97-AF65-F5344CB8AC3E}">
        <p14:creationId xmlns:p14="http://schemas.microsoft.com/office/powerpoint/2010/main" val="23319073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3602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5</a:t>
            </a:fld>
            <a:endParaRPr lang="zh-CN" altLang="en-US"/>
          </a:p>
        </p:txBody>
      </p:sp>
    </p:spTree>
    <p:extLst>
      <p:ext uri="{BB962C8B-B14F-4D97-AF65-F5344CB8AC3E}">
        <p14:creationId xmlns:p14="http://schemas.microsoft.com/office/powerpoint/2010/main" val="33519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6</a:t>
            </a:fld>
            <a:endParaRPr lang="zh-CN" altLang="en-US"/>
          </a:p>
        </p:txBody>
      </p:sp>
    </p:spTree>
    <p:extLst>
      <p:ext uri="{BB962C8B-B14F-4D97-AF65-F5344CB8AC3E}">
        <p14:creationId xmlns:p14="http://schemas.microsoft.com/office/powerpoint/2010/main" val="226752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7</a:t>
            </a:fld>
            <a:endParaRPr lang="zh-CN" altLang="en-US"/>
          </a:p>
        </p:txBody>
      </p:sp>
    </p:spTree>
    <p:extLst>
      <p:ext uri="{BB962C8B-B14F-4D97-AF65-F5344CB8AC3E}">
        <p14:creationId xmlns:p14="http://schemas.microsoft.com/office/powerpoint/2010/main" val="260676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8</a:t>
            </a:fld>
            <a:endParaRPr lang="zh-CN" altLang="en-US"/>
          </a:p>
        </p:txBody>
      </p:sp>
    </p:spTree>
    <p:extLst>
      <p:ext uri="{BB962C8B-B14F-4D97-AF65-F5344CB8AC3E}">
        <p14:creationId xmlns:p14="http://schemas.microsoft.com/office/powerpoint/2010/main" val="2167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9</a:t>
            </a:fld>
            <a:endParaRPr lang="zh-CN" altLang="en-US"/>
          </a:p>
        </p:txBody>
      </p:sp>
    </p:spTree>
    <p:extLst>
      <p:ext uri="{BB962C8B-B14F-4D97-AF65-F5344CB8AC3E}">
        <p14:creationId xmlns:p14="http://schemas.microsoft.com/office/powerpoint/2010/main" val="73711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56"/>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228866"/>
            <a:ext cx="22860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0" y="228866"/>
            <a:ext cx="6688667"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4999"/>
            </a:lvl1pPr>
          </a:lstStyle>
          <a:p>
            <a:r>
              <a:rPr lang="zh-CN" altLang="en-US"/>
              <a:t>单击此处编辑母版标题样式</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35" indent="0" algn="ctr">
              <a:buNone/>
              <a:defRPr sz="1666"/>
            </a:lvl2pPr>
            <a:lvl3pPr marL="761871" indent="0" algn="ctr">
              <a:buNone/>
              <a:defRPr sz="1500"/>
            </a:lvl3pPr>
            <a:lvl4pPr marL="1142806" indent="0" algn="ctr">
              <a:buNone/>
              <a:defRPr sz="1333"/>
            </a:lvl4pPr>
            <a:lvl5pPr marL="1523741" indent="0" algn="ctr">
              <a:buNone/>
              <a:defRPr sz="1333"/>
            </a:lvl5pPr>
            <a:lvl6pPr marL="1904676" indent="0" algn="ctr">
              <a:buNone/>
              <a:defRPr sz="1333"/>
            </a:lvl6pPr>
            <a:lvl7pPr marL="2285611" indent="0" algn="ctr">
              <a:buNone/>
              <a:defRPr sz="1333"/>
            </a:lvl7pPr>
            <a:lvl8pPr marL="2666547" indent="0" algn="ctr">
              <a:buNone/>
              <a:defRPr sz="1333"/>
            </a:lvl8pPr>
            <a:lvl9pPr marL="3047482" indent="0" algn="ctr">
              <a:buNone/>
              <a:defRPr sz="13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4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6025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93209" y="1424782"/>
            <a:ext cx="8763000" cy="2377281"/>
          </a:xfrm>
        </p:spPr>
        <p:txBody>
          <a:bodyPr anchor="b"/>
          <a:lstStyle>
            <a:lvl1pPr>
              <a:defRPr sz="4999"/>
            </a:lvl1pPr>
          </a:lstStyle>
          <a:p>
            <a:r>
              <a:rPr lang="zh-CN" altLang="en-US"/>
              <a:t>单击此处编辑母版标题样式</a:t>
            </a:r>
            <a:endParaRPr lang="en-US" dirty="0"/>
          </a:p>
        </p:txBody>
      </p:sp>
      <p:sp>
        <p:nvSpPr>
          <p:cNvPr id="3" name="Text Placeholder 2"/>
          <p:cNvSpPr>
            <a:spLocks noGrp="1"/>
          </p:cNvSpPr>
          <p:nvPr>
            <p:ph type="body" idx="1"/>
          </p:nvPr>
        </p:nvSpPr>
        <p:spPr>
          <a:xfrm>
            <a:off x="693209" y="3824553"/>
            <a:ext cx="8763000" cy="1250156"/>
          </a:xfrm>
        </p:spPr>
        <p:txBody>
          <a:bodyPr/>
          <a:lstStyle>
            <a:lvl1pPr marL="0" indent="0">
              <a:buNone/>
              <a:defRPr sz="2000">
                <a:solidFill>
                  <a:schemeClr val="tx1">
                    <a:tint val="75000"/>
                  </a:schemeClr>
                </a:solidFill>
              </a:defRPr>
            </a:lvl1pPr>
            <a:lvl2pPr marL="380935" indent="0">
              <a:buNone/>
              <a:defRPr sz="1666">
                <a:solidFill>
                  <a:schemeClr val="tx1">
                    <a:tint val="75000"/>
                  </a:schemeClr>
                </a:solidFill>
              </a:defRPr>
            </a:lvl2pPr>
            <a:lvl3pPr marL="761871" indent="0">
              <a:buNone/>
              <a:defRPr sz="1500">
                <a:solidFill>
                  <a:schemeClr val="tx1">
                    <a:tint val="75000"/>
                  </a:schemeClr>
                </a:solidFill>
              </a:defRPr>
            </a:lvl3pPr>
            <a:lvl4pPr marL="1142806" indent="0">
              <a:buNone/>
              <a:defRPr sz="1333">
                <a:solidFill>
                  <a:schemeClr val="tx1">
                    <a:tint val="75000"/>
                  </a:schemeClr>
                </a:solidFill>
              </a:defRPr>
            </a:lvl4pPr>
            <a:lvl5pPr marL="1523741" indent="0">
              <a:buNone/>
              <a:defRPr sz="1333">
                <a:solidFill>
                  <a:schemeClr val="tx1">
                    <a:tint val="75000"/>
                  </a:schemeClr>
                </a:solidFill>
              </a:defRPr>
            </a:lvl5pPr>
            <a:lvl6pPr marL="1904676" indent="0">
              <a:buNone/>
              <a:defRPr sz="1333">
                <a:solidFill>
                  <a:schemeClr val="tx1">
                    <a:tint val="75000"/>
                  </a:schemeClr>
                </a:solidFill>
              </a:defRPr>
            </a:lvl6pPr>
            <a:lvl7pPr marL="2285611" indent="0">
              <a:buNone/>
              <a:defRPr sz="1333">
                <a:solidFill>
                  <a:schemeClr val="tx1">
                    <a:tint val="75000"/>
                  </a:schemeClr>
                </a:solidFill>
              </a:defRPr>
            </a:lvl7pPr>
            <a:lvl8pPr marL="2666547" indent="0">
              <a:buNone/>
              <a:defRPr sz="1333">
                <a:solidFill>
                  <a:schemeClr val="tx1">
                    <a:tint val="75000"/>
                  </a:schemeClr>
                </a:solidFill>
              </a:defRPr>
            </a:lvl8pPr>
            <a:lvl9pPr marL="3047482" indent="0">
              <a:buNone/>
              <a:defRPr sz="13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8735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79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9824" y="304271"/>
            <a:ext cx="87630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99823" y="1400969"/>
            <a:ext cx="4298156" cy="686593"/>
          </a:xfrm>
        </p:spPr>
        <p:txBody>
          <a:bodyPr anchor="b"/>
          <a:lstStyle>
            <a:lvl1pPr marL="0" indent="0">
              <a:buNone/>
              <a:defRPr sz="2000" b="1"/>
            </a:lvl1pPr>
            <a:lvl2pPr marL="380935" indent="0">
              <a:buNone/>
              <a:defRPr sz="1666" b="1"/>
            </a:lvl2pPr>
            <a:lvl3pPr marL="761871" indent="0">
              <a:buNone/>
              <a:defRPr sz="1500" b="1"/>
            </a:lvl3pPr>
            <a:lvl4pPr marL="1142806" indent="0">
              <a:buNone/>
              <a:defRPr sz="1333" b="1"/>
            </a:lvl4pPr>
            <a:lvl5pPr marL="1523741" indent="0">
              <a:buNone/>
              <a:defRPr sz="1333" b="1"/>
            </a:lvl5pPr>
            <a:lvl6pPr marL="1904676" indent="0">
              <a:buNone/>
              <a:defRPr sz="1333" b="1"/>
            </a:lvl6pPr>
            <a:lvl7pPr marL="2285611" indent="0">
              <a:buNone/>
              <a:defRPr sz="1333" b="1"/>
            </a:lvl7pPr>
            <a:lvl8pPr marL="2666547" indent="0">
              <a:buNone/>
              <a:defRPr sz="1333" b="1"/>
            </a:lvl8pPr>
            <a:lvl9pPr marL="3047482" indent="0">
              <a:buNone/>
              <a:defRPr sz="1333" b="1"/>
            </a:lvl9pPr>
          </a:lstStyle>
          <a:p>
            <a:pPr lvl="0"/>
            <a:r>
              <a:rPr lang="zh-CN" altLang="en-US"/>
              <a:t>单击此处编辑母版文本样式</a:t>
            </a:r>
          </a:p>
        </p:txBody>
      </p:sp>
      <p:sp>
        <p:nvSpPr>
          <p:cNvPr id="4" name="Content Placeholder 3"/>
          <p:cNvSpPr>
            <a:spLocks noGrp="1"/>
          </p:cNvSpPr>
          <p:nvPr>
            <p:ph sz="half" idx="2"/>
          </p:nvPr>
        </p:nvSpPr>
        <p:spPr>
          <a:xfrm>
            <a:off x="699823" y="2087563"/>
            <a:ext cx="4298156"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35" indent="0">
              <a:buNone/>
              <a:defRPr sz="1666" b="1"/>
            </a:lvl2pPr>
            <a:lvl3pPr marL="761871" indent="0">
              <a:buNone/>
              <a:defRPr sz="1500" b="1"/>
            </a:lvl3pPr>
            <a:lvl4pPr marL="1142806" indent="0">
              <a:buNone/>
              <a:defRPr sz="1333" b="1"/>
            </a:lvl4pPr>
            <a:lvl5pPr marL="1523741" indent="0">
              <a:buNone/>
              <a:defRPr sz="1333" b="1"/>
            </a:lvl5pPr>
            <a:lvl6pPr marL="1904676" indent="0">
              <a:buNone/>
              <a:defRPr sz="1333" b="1"/>
            </a:lvl6pPr>
            <a:lvl7pPr marL="2285611" indent="0">
              <a:buNone/>
              <a:defRPr sz="1333" b="1"/>
            </a:lvl7pPr>
            <a:lvl8pPr marL="2666547" indent="0">
              <a:buNone/>
              <a:defRPr sz="1333" b="1"/>
            </a:lvl8pPr>
            <a:lvl9pPr marL="3047482" indent="0">
              <a:buNone/>
              <a:defRPr sz="1333" b="1"/>
            </a:lvl9pPr>
          </a:lstStyle>
          <a:p>
            <a:pPr lvl="0"/>
            <a:r>
              <a:rPr lang="zh-CN" altLang="en-US"/>
              <a:t>单击此处编辑母版文本样式</a:t>
            </a:r>
          </a:p>
        </p:txBody>
      </p:sp>
      <p:sp>
        <p:nvSpPr>
          <p:cNvPr id="6" name="Content Placeholder 5"/>
          <p:cNvSpPr>
            <a:spLocks noGrp="1"/>
          </p:cNvSpPr>
          <p:nvPr>
            <p:ph sz="quarter" idx="4"/>
          </p:nvPr>
        </p:nvSpPr>
        <p:spPr>
          <a:xfrm>
            <a:off x="5143500" y="2087563"/>
            <a:ext cx="4319323"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5934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8535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1470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6"/>
            </a:lvl1pPr>
          </a:lstStyle>
          <a:p>
            <a:r>
              <a:rPr lang="zh-CN" altLang="en-US"/>
              <a:t>单击此处编辑母版标题样式</a:t>
            </a:r>
            <a:endParaRPr lang="en-US" dirty="0"/>
          </a:p>
        </p:txBody>
      </p:sp>
      <p:sp>
        <p:nvSpPr>
          <p:cNvPr id="3" name="Content Placeholder 2"/>
          <p:cNvSpPr>
            <a:spLocks noGrp="1"/>
          </p:cNvSpPr>
          <p:nvPr>
            <p:ph idx="1"/>
          </p:nvPr>
        </p:nvSpPr>
        <p:spPr>
          <a:xfrm>
            <a:off x="4319324" y="822855"/>
            <a:ext cx="5143500" cy="4061354"/>
          </a:xfrm>
        </p:spPr>
        <p:txBody>
          <a:bodyPr/>
          <a:lstStyle>
            <a:lvl1pPr>
              <a:defRPr sz="2666"/>
            </a:lvl1pPr>
            <a:lvl2pPr>
              <a:defRPr sz="2333"/>
            </a:lvl2pPr>
            <a:lvl3pPr>
              <a:defRPr sz="2000"/>
            </a:lvl3pPr>
            <a:lvl4pPr>
              <a:defRPr sz="1666"/>
            </a:lvl4pPr>
            <a:lvl5pPr>
              <a:defRPr sz="1666"/>
            </a:lvl5pPr>
            <a:lvl6pPr>
              <a:defRPr sz="1666"/>
            </a:lvl6pPr>
            <a:lvl7pPr>
              <a:defRPr sz="1666"/>
            </a:lvl7pPr>
            <a:lvl8pPr>
              <a:defRPr sz="1666"/>
            </a:lvl8pPr>
            <a:lvl9pPr>
              <a:defRPr sz="166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35" indent="0">
              <a:buNone/>
              <a:defRPr sz="1166"/>
            </a:lvl2pPr>
            <a:lvl3pPr marL="761871" indent="0">
              <a:buNone/>
              <a:defRPr sz="1000"/>
            </a:lvl3pPr>
            <a:lvl4pPr marL="1142806" indent="0">
              <a:buNone/>
              <a:defRPr sz="833"/>
            </a:lvl4pPr>
            <a:lvl5pPr marL="1523741" indent="0">
              <a:buNone/>
              <a:defRPr sz="833"/>
            </a:lvl5pPr>
            <a:lvl6pPr marL="1904676" indent="0">
              <a:buNone/>
              <a:defRPr sz="833"/>
            </a:lvl6pPr>
            <a:lvl7pPr marL="2285611" indent="0">
              <a:buNone/>
              <a:defRPr sz="833"/>
            </a:lvl7pPr>
            <a:lvl8pPr marL="2666547" indent="0">
              <a:buNone/>
              <a:defRPr sz="833"/>
            </a:lvl8pPr>
            <a:lvl9pPr marL="3047482" indent="0">
              <a:buNone/>
              <a:defRPr sz="8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279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319324" y="822855"/>
            <a:ext cx="5143500" cy="4061354"/>
          </a:xfrm>
        </p:spPr>
        <p:txBody>
          <a:bodyPr anchor="t"/>
          <a:lstStyle>
            <a:lvl1pPr marL="0" indent="0">
              <a:buNone/>
              <a:defRPr sz="2666"/>
            </a:lvl1pPr>
            <a:lvl2pPr marL="380935" indent="0">
              <a:buNone/>
              <a:defRPr sz="2333"/>
            </a:lvl2pPr>
            <a:lvl3pPr marL="761871" indent="0">
              <a:buNone/>
              <a:defRPr sz="2000"/>
            </a:lvl3pPr>
            <a:lvl4pPr marL="1142806" indent="0">
              <a:buNone/>
              <a:defRPr sz="1666"/>
            </a:lvl4pPr>
            <a:lvl5pPr marL="1523741" indent="0">
              <a:buNone/>
              <a:defRPr sz="1666"/>
            </a:lvl5pPr>
            <a:lvl6pPr marL="1904676" indent="0">
              <a:buNone/>
              <a:defRPr sz="1666"/>
            </a:lvl6pPr>
            <a:lvl7pPr marL="2285611" indent="0">
              <a:buNone/>
              <a:defRPr sz="1666"/>
            </a:lvl7pPr>
            <a:lvl8pPr marL="2666547" indent="0">
              <a:buNone/>
              <a:defRPr sz="1666"/>
            </a:lvl8pPr>
            <a:lvl9pPr marL="3047482" indent="0">
              <a:buNone/>
              <a:defRPr sz="1666"/>
            </a:lvl9pPr>
          </a:lstStyle>
          <a:p>
            <a:r>
              <a:rPr lang="zh-CN" altLang="en-US"/>
              <a:t>单击图标添加图片</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35" indent="0">
              <a:buNone/>
              <a:defRPr sz="1166"/>
            </a:lvl2pPr>
            <a:lvl3pPr marL="761871" indent="0">
              <a:buNone/>
              <a:defRPr sz="1000"/>
            </a:lvl3pPr>
            <a:lvl4pPr marL="1142806" indent="0">
              <a:buNone/>
              <a:defRPr sz="833"/>
            </a:lvl4pPr>
            <a:lvl5pPr marL="1523741" indent="0">
              <a:buNone/>
              <a:defRPr sz="833"/>
            </a:lvl5pPr>
            <a:lvl6pPr marL="1904676" indent="0">
              <a:buNone/>
              <a:defRPr sz="833"/>
            </a:lvl6pPr>
            <a:lvl7pPr marL="2285611" indent="0">
              <a:buNone/>
              <a:defRPr sz="833"/>
            </a:lvl7pPr>
            <a:lvl8pPr marL="2666547" indent="0">
              <a:buNone/>
              <a:defRPr sz="833"/>
            </a:lvl8pPr>
            <a:lvl9pPr marL="3047482" indent="0">
              <a:buNone/>
              <a:defRPr sz="8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99077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319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426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18"/>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2"/>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1" y="1279262"/>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1"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userDrawn="1"/>
        </p:nvSpPr>
        <p:spPr>
          <a:xfrm>
            <a:off x="2" y="2"/>
            <a:ext cx="10159999" cy="5714999"/>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2" y="227543"/>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2" y="1195918"/>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08000" y="5296960"/>
            <a:ext cx="2370667" cy="304271"/>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2019/5/31</a:t>
            </a:fld>
            <a:endParaRPr lang="zh-CN" altLang="en-US" dirty="0"/>
          </a:p>
        </p:txBody>
      </p:sp>
      <p:sp>
        <p:nvSpPr>
          <p:cNvPr id="5" name="页脚占位符 4"/>
          <p:cNvSpPr>
            <a:spLocks noGrp="1"/>
          </p:cNvSpPr>
          <p:nvPr>
            <p:ph type="ftr" sz="quarter" idx="3"/>
          </p:nvPr>
        </p:nvSpPr>
        <p:spPr>
          <a:xfrm>
            <a:off x="3471334" y="5296960"/>
            <a:ext cx="3217333" cy="304271"/>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7281333" y="5296960"/>
            <a:ext cx="2370667" cy="304271"/>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72" b="3823"/>
          <a:stretch/>
        </p:blipFill>
        <p:spPr>
          <a:xfrm>
            <a:off x="2" y="1"/>
            <a:ext cx="10159999" cy="5715000"/>
          </a:xfrm>
          <a:prstGeom prst="rect">
            <a:avLst/>
          </a:prstGeom>
        </p:spPr>
      </p:pic>
      <p:sp>
        <p:nvSpPr>
          <p:cNvPr id="8" name="矩形 7"/>
          <p:cNvSpPr/>
          <p:nvPr userDrawn="1"/>
        </p:nvSpPr>
        <p:spPr>
          <a:xfrm>
            <a:off x="2" y="2"/>
            <a:ext cx="10159999" cy="5714999"/>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761871"/>
            <a:fld id="{16E5758D-A3C3-4E88-8AC0-22500507BD7E}" type="datetimeFigureOut">
              <a:rPr lang="zh-CN" altLang="en-US" smtClean="0">
                <a:solidFill>
                  <a:prstClr val="black">
                    <a:tint val="75000"/>
                  </a:prstClr>
                </a:solidFill>
              </a:rPr>
              <a:pPr defTabSz="761871"/>
              <a:t>2019/5/31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pPr defTabSz="761871"/>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761871"/>
            <a:fld id="{AA4E786F-588D-4932-A7B2-AE3451FA4ACA}" type="slidenum">
              <a:rPr lang="zh-CN" altLang="en-US" smtClean="0">
                <a:solidFill>
                  <a:prstClr val="black">
                    <a:tint val="75000"/>
                  </a:prstClr>
                </a:solidFill>
              </a:rPr>
              <a:pPr defTabSz="761871"/>
              <a:t>‹#›</a:t>
            </a:fld>
            <a:endParaRPr lang="zh-CN" altLang="en-US">
              <a:solidFill>
                <a:prstClr val="black">
                  <a:tint val="75000"/>
                </a:prstClr>
              </a:solidFill>
            </a:endParaRPr>
          </a:p>
        </p:txBody>
      </p:sp>
    </p:spTree>
    <p:extLst>
      <p:ext uri="{BB962C8B-B14F-4D97-AF65-F5344CB8AC3E}">
        <p14:creationId xmlns:p14="http://schemas.microsoft.com/office/powerpoint/2010/main" val="558105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61871" rtl="0" eaLnBrk="1" latinLnBrk="0" hangingPunct="1">
        <a:lnSpc>
          <a:spcPct val="90000"/>
        </a:lnSpc>
        <a:spcBef>
          <a:spcPct val="0"/>
        </a:spcBef>
        <a:buNone/>
        <a:defRPr sz="3666" kern="1200">
          <a:solidFill>
            <a:schemeClr val="tx1"/>
          </a:solidFill>
          <a:latin typeface="+mj-lt"/>
          <a:ea typeface="+mj-ea"/>
          <a:cs typeface="+mj-cs"/>
        </a:defRPr>
      </a:lvl1pPr>
    </p:titleStyle>
    <p:bodyStyle>
      <a:lvl1pPr marL="190468" indent="-190468" algn="l" defTabSz="761871"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03" indent="-190468" algn="l" defTabSz="761871"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338" indent="-190468" algn="l" defTabSz="761871" rtl="0" eaLnBrk="1" latinLnBrk="0" hangingPunct="1">
        <a:lnSpc>
          <a:spcPct val="90000"/>
        </a:lnSpc>
        <a:spcBef>
          <a:spcPts val="417"/>
        </a:spcBef>
        <a:buFont typeface="Arial" panose="020B0604020202020204" pitchFamily="34" charset="0"/>
        <a:buChar char="•"/>
        <a:defRPr sz="1666" kern="1200">
          <a:solidFill>
            <a:schemeClr val="tx1"/>
          </a:solidFill>
          <a:latin typeface="+mn-lt"/>
          <a:ea typeface="+mn-ea"/>
          <a:cs typeface="+mn-cs"/>
        </a:defRPr>
      </a:lvl3pPr>
      <a:lvl4pPr marL="1333273"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208"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144"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079"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014"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7949"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871" rtl="0" eaLnBrk="1" latinLnBrk="0" hangingPunct="1">
        <a:defRPr sz="1500" kern="1200">
          <a:solidFill>
            <a:schemeClr val="tx1"/>
          </a:solidFill>
          <a:latin typeface="+mn-lt"/>
          <a:ea typeface="+mn-ea"/>
          <a:cs typeface="+mn-cs"/>
        </a:defRPr>
      </a:lvl1pPr>
      <a:lvl2pPr marL="380935" algn="l" defTabSz="761871" rtl="0" eaLnBrk="1" latinLnBrk="0" hangingPunct="1">
        <a:defRPr sz="1500" kern="1200">
          <a:solidFill>
            <a:schemeClr val="tx1"/>
          </a:solidFill>
          <a:latin typeface="+mn-lt"/>
          <a:ea typeface="+mn-ea"/>
          <a:cs typeface="+mn-cs"/>
        </a:defRPr>
      </a:lvl2pPr>
      <a:lvl3pPr marL="761871" algn="l" defTabSz="761871" rtl="0" eaLnBrk="1" latinLnBrk="0" hangingPunct="1">
        <a:defRPr sz="1500" kern="1200">
          <a:solidFill>
            <a:schemeClr val="tx1"/>
          </a:solidFill>
          <a:latin typeface="+mn-lt"/>
          <a:ea typeface="+mn-ea"/>
          <a:cs typeface="+mn-cs"/>
        </a:defRPr>
      </a:lvl3pPr>
      <a:lvl4pPr marL="1142806" algn="l" defTabSz="761871" rtl="0" eaLnBrk="1" latinLnBrk="0" hangingPunct="1">
        <a:defRPr sz="1500" kern="1200">
          <a:solidFill>
            <a:schemeClr val="tx1"/>
          </a:solidFill>
          <a:latin typeface="+mn-lt"/>
          <a:ea typeface="+mn-ea"/>
          <a:cs typeface="+mn-cs"/>
        </a:defRPr>
      </a:lvl4pPr>
      <a:lvl5pPr marL="1523741" algn="l" defTabSz="761871" rtl="0" eaLnBrk="1" latinLnBrk="0" hangingPunct="1">
        <a:defRPr sz="1500" kern="1200">
          <a:solidFill>
            <a:schemeClr val="tx1"/>
          </a:solidFill>
          <a:latin typeface="+mn-lt"/>
          <a:ea typeface="+mn-ea"/>
          <a:cs typeface="+mn-cs"/>
        </a:defRPr>
      </a:lvl5pPr>
      <a:lvl6pPr marL="1904676" algn="l" defTabSz="761871" rtl="0" eaLnBrk="1" latinLnBrk="0" hangingPunct="1">
        <a:defRPr sz="1500" kern="1200">
          <a:solidFill>
            <a:schemeClr val="tx1"/>
          </a:solidFill>
          <a:latin typeface="+mn-lt"/>
          <a:ea typeface="+mn-ea"/>
          <a:cs typeface="+mn-cs"/>
        </a:defRPr>
      </a:lvl6pPr>
      <a:lvl7pPr marL="2285611" algn="l" defTabSz="761871" rtl="0" eaLnBrk="1" latinLnBrk="0" hangingPunct="1">
        <a:defRPr sz="1500" kern="1200">
          <a:solidFill>
            <a:schemeClr val="tx1"/>
          </a:solidFill>
          <a:latin typeface="+mn-lt"/>
          <a:ea typeface="+mn-ea"/>
          <a:cs typeface="+mn-cs"/>
        </a:defRPr>
      </a:lvl7pPr>
      <a:lvl8pPr marL="2666547" algn="l" defTabSz="761871" rtl="0" eaLnBrk="1" latinLnBrk="0" hangingPunct="1">
        <a:defRPr sz="1500" kern="1200">
          <a:solidFill>
            <a:schemeClr val="tx1"/>
          </a:solidFill>
          <a:latin typeface="+mn-lt"/>
          <a:ea typeface="+mn-ea"/>
          <a:cs typeface="+mn-cs"/>
        </a:defRPr>
      </a:lvl8pPr>
      <a:lvl9pPr marL="3047482" algn="l" defTabSz="76187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47.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8000" y="3721597"/>
            <a:ext cx="9144000" cy="1993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21360" b="23206"/>
          <a:stretch/>
        </p:blipFill>
        <p:spPr>
          <a:xfrm>
            <a:off x="0" y="0"/>
            <a:ext cx="10160000" cy="3721596"/>
          </a:xfrm>
          <a:prstGeom prst="rect">
            <a:avLst/>
          </a:prstGeom>
        </p:spPr>
      </p:pic>
      <p:sp>
        <p:nvSpPr>
          <p:cNvPr id="5" name="矩形 4"/>
          <p:cNvSpPr/>
          <p:nvPr/>
        </p:nvSpPr>
        <p:spPr>
          <a:xfrm>
            <a:off x="1695624" y="4061892"/>
            <a:ext cx="6768752" cy="646331"/>
          </a:xfrm>
          <a:prstGeom prst="rect">
            <a:avLst/>
          </a:prstGeom>
        </p:spPr>
        <p:txBody>
          <a:bodyPr wrap="square">
            <a:spAutoFit/>
          </a:bodyPr>
          <a:lstStyle/>
          <a:p>
            <a:pPr algn="ctr"/>
            <a:r>
              <a:rPr lang="zh-TW" altLang="en-US" sz="3600" b="1" dirty="0">
                <a:solidFill>
                  <a:srgbClr val="052E65"/>
                </a:solidFill>
                <a:latin typeface="Adobe Gothic Std B" pitchFamily="34" charset="-128"/>
                <a:ea typeface="微软雅黑" pitchFamily="34" charset="-122"/>
              </a:rPr>
              <a:t>基金推薦軟體開發進度匯報</a:t>
            </a:r>
            <a:endParaRPr lang="zh-CN" altLang="en-US" sz="3600" b="1" dirty="0">
              <a:solidFill>
                <a:srgbClr val="052E65"/>
              </a:solidFill>
              <a:latin typeface="Adobe Gothic Std B" pitchFamily="34" charset="-128"/>
              <a:ea typeface="微软雅黑" pitchFamily="34" charset="-122"/>
            </a:endParaRPr>
          </a:p>
        </p:txBody>
      </p:sp>
      <p:sp>
        <p:nvSpPr>
          <p:cNvPr id="8" name="圆角矩形 7"/>
          <p:cNvSpPr/>
          <p:nvPr/>
        </p:nvSpPr>
        <p:spPr>
          <a:xfrm>
            <a:off x="3207792" y="4925986"/>
            <a:ext cx="3744416" cy="307778"/>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52E65"/>
              </a:solidFill>
              <a:ea typeface="微软雅黑" panose="020B0503020204020204" pitchFamily="34" charset="-122"/>
            </a:endParaRPr>
          </a:p>
        </p:txBody>
      </p:sp>
      <p:grpSp>
        <p:nvGrpSpPr>
          <p:cNvPr id="11" name="组合 15"/>
          <p:cNvGrpSpPr/>
          <p:nvPr/>
        </p:nvGrpSpPr>
        <p:grpSpPr>
          <a:xfrm>
            <a:off x="3331013" y="4925987"/>
            <a:ext cx="3416332" cy="307777"/>
            <a:chOff x="5076056" y="2119957"/>
            <a:chExt cx="3416332" cy="307777"/>
          </a:xfrm>
        </p:grpSpPr>
        <p:sp>
          <p:nvSpPr>
            <p:cNvPr id="12" name="TextBox 11"/>
            <p:cNvSpPr txBox="1"/>
            <p:nvPr/>
          </p:nvSpPr>
          <p:spPr>
            <a:xfrm>
              <a:off x="5780056"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陳泓諺</a:t>
              </a:r>
              <a:endParaRPr lang="zh-CN" altLang="en-US" sz="1400" b="1" dirty="0">
                <a:solidFill>
                  <a:schemeClr val="bg1"/>
                </a:solidFill>
                <a:latin typeface="微软雅黑" pitchFamily="34" charset="-122"/>
                <a:ea typeface="微软雅黑" pitchFamily="34" charset="-122"/>
              </a:endParaRPr>
            </a:p>
          </p:txBody>
        </p:sp>
        <p:sp>
          <p:nvSpPr>
            <p:cNvPr id="13" name="TextBox 12"/>
            <p:cNvSpPr txBox="1"/>
            <p:nvPr/>
          </p:nvSpPr>
          <p:spPr>
            <a:xfrm>
              <a:off x="6656164"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趙啟方</a:t>
              </a:r>
              <a:endParaRPr lang="zh-CN" altLang="en-US" sz="1400" b="1" dirty="0">
                <a:solidFill>
                  <a:schemeClr val="bg1"/>
                </a:solidFill>
                <a:latin typeface="微软雅黑" pitchFamily="34" charset="-122"/>
                <a:ea typeface="微软雅黑" pitchFamily="34" charset="-122"/>
              </a:endParaRPr>
            </a:p>
          </p:txBody>
        </p:sp>
        <p:sp>
          <p:nvSpPr>
            <p:cNvPr id="14" name="TextBox 13"/>
            <p:cNvSpPr txBox="1"/>
            <p:nvPr/>
          </p:nvSpPr>
          <p:spPr>
            <a:xfrm>
              <a:off x="7592388"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陳冠廷</a:t>
              </a:r>
              <a:endParaRPr lang="zh-CN" altLang="en-US" sz="1400" b="1" dirty="0">
                <a:solidFill>
                  <a:schemeClr val="bg1"/>
                </a:solidFill>
                <a:latin typeface="微软雅黑" pitchFamily="34" charset="-122"/>
                <a:ea typeface="微软雅黑" pitchFamily="34" charset="-122"/>
              </a:endParaRPr>
            </a:p>
          </p:txBody>
        </p:sp>
        <p:sp>
          <p:nvSpPr>
            <p:cNvPr id="15" name="TextBox 14"/>
            <p:cNvSpPr txBox="1"/>
            <p:nvPr/>
          </p:nvSpPr>
          <p:spPr>
            <a:xfrm>
              <a:off x="5076056"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組員</a:t>
              </a:r>
              <a:endParaRPr lang="zh-CN" altLang="en-US" sz="1400" b="1" dirty="0">
                <a:solidFill>
                  <a:schemeClr val="bg1"/>
                </a:solidFill>
                <a:latin typeface="微软雅黑" pitchFamily="34" charset="-122"/>
                <a:ea typeface="微软雅黑" pitchFamily="34" charset="-122"/>
              </a:endParaRPr>
            </a:p>
          </p:txBody>
        </p:sp>
        <p:cxnSp>
          <p:nvCxnSpPr>
            <p:cNvPr id="17" name="直接连接符 16"/>
            <p:cNvCxnSpPr/>
            <p:nvPr/>
          </p:nvCxnSpPr>
          <p:spPr>
            <a:xfrm>
              <a:off x="6656284" y="2165845"/>
              <a:ext cx="0" cy="216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56164" y="2165845"/>
              <a:ext cx="0" cy="216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189578"/>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750"/>
                            </p:stCondLst>
                            <p:childTnLst>
                              <p:par>
                                <p:cTn id="9" presetID="23" presetClass="entr" presetSubtype="32" fill="hold" grpId="0" nodeType="afterEffect">
                                  <p:stCondLst>
                                    <p:cond delay="0"/>
                                  </p:stCondLst>
                                  <p:iterate type="lt">
                                    <p:tmPct val="2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ppt_w"/>
                                          </p:val>
                                        </p:tav>
                                        <p:tav tm="100000">
                                          <p:val>
                                            <p:strVal val="#ppt_w"/>
                                          </p:val>
                                        </p:tav>
                                      </p:tavLst>
                                    </p:anim>
                                    <p:anim calcmode="lin" valueType="num">
                                      <p:cBhvr>
                                        <p:cTn id="12" dur="500" fill="hold"/>
                                        <p:tgtEl>
                                          <p:spTgt spid="5"/>
                                        </p:tgtEl>
                                        <p:attrNameLst>
                                          <p:attrName>ppt_h</p:attrName>
                                        </p:attrNameLst>
                                      </p:cBhvr>
                                      <p:tavLst>
                                        <p:tav tm="0">
                                          <p:val>
                                            <p:strVal val="4*#ppt_h"/>
                                          </p:val>
                                        </p:tav>
                                        <p:tav tm="100000">
                                          <p:val>
                                            <p:strVal val="#ppt_h"/>
                                          </p:val>
                                        </p:tav>
                                      </p:tavLst>
                                    </p:anim>
                                  </p:childTnLst>
                                </p:cTn>
                              </p:par>
                            </p:childTnLst>
                          </p:cTn>
                        </p:par>
                        <p:par>
                          <p:cTn id="13" fill="hold">
                            <p:stCondLst>
                              <p:cond delay="235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2850"/>
                            </p:stCondLst>
                            <p:childTnLst>
                              <p:par>
                                <p:cTn id="20" presetID="1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To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、平衡型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10*0.25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10*0.25</a:t>
              </a:r>
            </a:p>
          </p:txBody>
        </p:sp>
        <p:sp>
          <p:nvSpPr>
            <p:cNvPr id="16" name="TextBox 14">
              <a:extLst>
                <a:ext uri="{FF2B5EF4-FFF2-40B4-BE49-F238E27FC236}">
                  <a16:creationId xmlns=""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5824192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風險比重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、平衡型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smtClean="0">
                  <a:latin typeface="微软雅黑" pitchFamily="34" charset="-122"/>
                  <a:ea typeface="微软雅黑" pitchFamily="34" charset="-122"/>
                </a:rPr>
                <a:t>風</a:t>
              </a:r>
              <a:r>
                <a:rPr lang="zh-TW" altLang="en-US" sz="4100" dirty="0">
                  <a:latin typeface="微软雅黑" pitchFamily="34" charset="-122"/>
                  <a:ea typeface="微软雅黑" pitchFamily="34" charset="-122"/>
                </a:rPr>
                <a:t>險</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p>
          </p:txBody>
        </p:sp>
        <p:sp>
          <p:nvSpPr>
            <p:cNvPr id="16" name="TextBox 14">
              <a:extLst>
                <a:ext uri="{FF2B5EF4-FFF2-40B4-BE49-F238E27FC236}">
                  <a16:creationId xmlns=""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en-US" altLang="zh-TW"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en-US" altLang="zh-CN"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grpSp>
      <p:sp>
        <p:nvSpPr>
          <p:cNvPr id="20" name="TextBox 13">
            <a:extLst>
              <a:ext uri="{FF2B5EF4-FFF2-40B4-BE49-F238E27FC236}">
                <a16:creationId xmlns="" xmlns:a16="http://schemas.microsoft.com/office/drawing/2014/main" id="{9C6B91A2-F980-4ED6-A464-8C69E2896383}"/>
              </a:ext>
            </a:extLst>
          </p:cNvPr>
          <p:cNvSpPr txBox="1"/>
          <p:nvPr/>
        </p:nvSpPr>
        <p:spPr>
          <a:xfrm>
            <a:off x="3247533" y="4729708"/>
            <a:ext cx="2755930" cy="870040"/>
          </a:xfrm>
          <a:prstGeom prst="rect">
            <a:avLst/>
          </a:prstGeom>
          <a:noFill/>
        </p:spPr>
        <p:txBody>
          <a:bodyPr lIns="93136" tIns="46569" rIns="93136" bIns="46569" anchor="ctr"/>
          <a:lstStyle/>
          <a:p>
            <a:pPr algn="ctr">
              <a:lnSpc>
                <a:spcPct val="130000"/>
              </a:lnSpc>
              <a:defRPr/>
            </a:pPr>
            <a:endParaRPr lang="en-US" altLang="zh-TW" sz="1700" kern="0" dirty="0">
              <a:latin typeface="微软雅黑" pitchFamily="34" charset="-122"/>
              <a:ea typeface="微软雅黑" pitchFamily="34" charset="-122"/>
            </a:endParaRPr>
          </a:p>
          <a:p>
            <a:pPr algn="ctr">
              <a:lnSpc>
                <a:spcPct val="130000"/>
              </a:lnSpc>
              <a:defRPr/>
            </a:pPr>
            <a:r>
              <a:rPr lang="en-US" altLang="zh-TW" sz="1700" kern="0" dirty="0">
                <a:latin typeface="微软雅黑" pitchFamily="34" charset="-122"/>
                <a:ea typeface="微软雅黑" pitchFamily="34" charset="-122"/>
              </a:rPr>
              <a:t>-2&lt;=Beta&lt;=2</a:t>
            </a:r>
          </a:p>
        </p:txBody>
      </p:sp>
    </p:spTree>
    <p:extLst>
      <p:ext uri="{BB962C8B-B14F-4D97-AF65-F5344CB8AC3E}">
        <p14:creationId xmlns:p14="http://schemas.microsoft.com/office/powerpoint/2010/main" val="17317738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、保守型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15%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10*0.15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10*0.25</a:t>
              </a:r>
            </a:p>
          </p:txBody>
        </p:sp>
        <p:sp>
          <p:nvSpPr>
            <p:cNvPr id="16" name="TextBox 14">
              <a:extLst>
                <a:ext uri="{FF2B5EF4-FFF2-40B4-BE49-F238E27FC236}">
                  <a16:creationId xmlns=""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14181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風險比重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、保守型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smtClean="0">
                  <a:latin typeface="微软雅黑" pitchFamily="34" charset="-122"/>
                  <a:ea typeface="微软雅黑" pitchFamily="34" charset="-122"/>
                </a:rPr>
                <a:t>風</a:t>
              </a:r>
              <a:r>
                <a:rPr lang="zh-TW" altLang="en-US" sz="4100" dirty="0">
                  <a:latin typeface="微软雅黑" pitchFamily="34" charset="-122"/>
                  <a:ea typeface="微软雅黑" pitchFamily="34" charset="-122"/>
                </a:rPr>
                <a:t>險</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35%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100*0.35</a:t>
              </a:r>
            </a:p>
          </p:txBody>
        </p:sp>
        <p:sp>
          <p:nvSpPr>
            <p:cNvPr id="16" name="TextBox 14">
              <a:extLst>
                <a:ext uri="{FF2B5EF4-FFF2-40B4-BE49-F238E27FC236}">
                  <a16:creationId xmlns=""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en-US" altLang="zh-CN"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r>
                <a:rPr lang="en-US" altLang="zh-TW"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grpSp>
      <p:sp>
        <p:nvSpPr>
          <p:cNvPr id="19" name="TextBox 13">
            <a:extLst>
              <a:ext uri="{FF2B5EF4-FFF2-40B4-BE49-F238E27FC236}">
                <a16:creationId xmlns="" xmlns:a16="http://schemas.microsoft.com/office/drawing/2014/main" id="{3E10752C-EE9E-41B0-A054-8FB5EAA6E6EB}"/>
              </a:ext>
            </a:extLst>
          </p:cNvPr>
          <p:cNvSpPr txBox="1"/>
          <p:nvPr/>
        </p:nvSpPr>
        <p:spPr>
          <a:xfrm>
            <a:off x="3247533" y="4729708"/>
            <a:ext cx="2755930" cy="870040"/>
          </a:xfrm>
          <a:prstGeom prst="rect">
            <a:avLst/>
          </a:prstGeom>
          <a:noFill/>
        </p:spPr>
        <p:txBody>
          <a:bodyPr lIns="93136" tIns="46569" rIns="93136" bIns="46569" anchor="ctr"/>
          <a:lstStyle/>
          <a:p>
            <a:pPr algn="ctr">
              <a:lnSpc>
                <a:spcPct val="130000"/>
              </a:lnSpc>
              <a:defRPr/>
            </a:pPr>
            <a:endParaRPr lang="en-US" altLang="zh-TW" sz="1700" kern="0" dirty="0">
              <a:latin typeface="微软雅黑" pitchFamily="34" charset="-122"/>
              <a:ea typeface="微软雅黑" pitchFamily="34" charset="-122"/>
            </a:endParaRPr>
          </a:p>
          <a:p>
            <a:pPr algn="ctr">
              <a:lnSpc>
                <a:spcPct val="130000"/>
              </a:lnSpc>
              <a:defRPr/>
            </a:pPr>
            <a:r>
              <a:rPr lang="en-US" altLang="zh-TW" sz="1700" kern="0" dirty="0">
                <a:latin typeface="微软雅黑" pitchFamily="34" charset="-122"/>
                <a:ea typeface="微软雅黑" pitchFamily="34" charset="-122"/>
              </a:rPr>
              <a:t>-2&lt;=Beta&lt;=2</a:t>
            </a:r>
          </a:p>
        </p:txBody>
      </p:sp>
    </p:spTree>
    <p:extLst>
      <p:ext uri="{BB962C8B-B14F-4D97-AF65-F5344CB8AC3E}">
        <p14:creationId xmlns:p14="http://schemas.microsoft.com/office/powerpoint/2010/main" val="277030899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TW" altLang="en-US" sz="3600" b="1" dirty="0">
                <a:solidFill>
                  <a:schemeClr val="bg1"/>
                </a:solidFill>
                <a:ea typeface="微软雅黑" panose="020B0503020204020204" pitchFamily="34" charset="-122"/>
                <a:cs typeface="+mn-ea"/>
                <a:sym typeface="+mn-lt"/>
              </a:rPr>
              <a:t>使用者介面介紹</a:t>
            </a:r>
            <a:endParaRPr lang="zh-CN" altLang="en-US" sz="3600" b="1" dirty="0">
              <a:solidFill>
                <a:schemeClr val="bg1"/>
              </a:solidFill>
              <a:ea typeface="微软雅黑" panose="020B0503020204020204" pitchFamily="34" charset="-122"/>
              <a:cs typeface="+mn-ea"/>
              <a:sym typeface="+mn-lt"/>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931034"/>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3</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2829554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smtClean="0">
                <a:solidFill>
                  <a:schemeClr val="tx2">
                    <a:lumMod val="75000"/>
                  </a:schemeClr>
                </a:solidFill>
                <a:latin typeface="微软雅黑" pitchFamily="34" charset="-122"/>
                <a:ea typeface="微软雅黑" pitchFamily="34" charset="-122"/>
              </a:rPr>
              <a:t>介面介</a:t>
            </a:r>
            <a:r>
              <a:rPr lang="zh-TW" altLang="en-US" sz="2000" b="1" kern="0" dirty="0">
                <a:solidFill>
                  <a:schemeClr val="tx2">
                    <a:lumMod val="75000"/>
                  </a:schemeClr>
                </a:solidFill>
                <a:latin typeface="微软雅黑" pitchFamily="34" charset="-122"/>
                <a:ea typeface="微软雅黑" pitchFamily="34" charset="-122"/>
              </a:rPr>
              <a:t>紹</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616" y="1201316"/>
            <a:ext cx="2740009" cy="4355547"/>
          </a:xfrm>
          <a:prstGeom prst="rect">
            <a:avLst/>
          </a:prstGeom>
        </p:spPr>
      </p:pic>
      <p:sp>
        <p:nvSpPr>
          <p:cNvPr id="11" name="TextBox 14"/>
          <p:cNvSpPr txBox="1">
            <a:spLocks noChangeArrowheads="1"/>
          </p:cNvSpPr>
          <p:nvPr/>
        </p:nvSpPr>
        <p:spPr bwMode="auto">
          <a:xfrm>
            <a:off x="471488" y="1345332"/>
            <a:ext cx="2304256" cy="400110"/>
          </a:xfrm>
          <a:prstGeom prst="rect">
            <a:avLst/>
          </a:prstGeom>
          <a:noFill/>
          <a:ln w="9525">
            <a:noFill/>
            <a:miter lim="800000"/>
            <a:headEnd/>
            <a:tailEnd/>
          </a:ln>
        </p:spPr>
        <p:txBody>
          <a:bodyPr wrap="square">
            <a:spAutoFit/>
          </a:bodyPr>
          <a:lstStyle/>
          <a:p>
            <a:pPr lvl="0">
              <a:defRPr/>
            </a:pPr>
            <a:r>
              <a:rPr lang="zh-TW" altLang="en-US" sz="2000" b="1" kern="0" dirty="0" smtClean="0">
                <a:solidFill>
                  <a:schemeClr val="bg1">
                    <a:lumMod val="50000"/>
                  </a:schemeClr>
                </a:solidFill>
                <a:latin typeface="微软雅黑" pitchFamily="34" charset="-122"/>
                <a:ea typeface="微软雅黑" pitchFamily="34" charset="-122"/>
              </a:rPr>
              <a:t>起始介</a:t>
            </a:r>
            <a:r>
              <a:rPr lang="zh-TW" altLang="en-US" sz="2000" b="1" kern="0" dirty="0">
                <a:solidFill>
                  <a:schemeClr val="bg1">
                    <a:lumMod val="50000"/>
                  </a:schemeClr>
                </a:solidFill>
                <a:latin typeface="微软雅黑" pitchFamily="34" charset="-122"/>
                <a:ea typeface="微软雅黑" pitchFamily="34" charset="-122"/>
              </a:rPr>
              <a:t>面</a:t>
            </a:r>
            <a:endParaRPr lang="zh-CN" altLang="en-US" sz="2000" b="1" kern="0" dirty="0">
              <a:solidFill>
                <a:schemeClr val="bg1">
                  <a:lumMod val="50000"/>
                </a:schemeClr>
              </a:solidFill>
              <a:latin typeface="微软雅黑" pitchFamily="34" charset="-122"/>
              <a:ea typeface="微软雅黑" pitchFamily="34" charset="-122"/>
            </a:endParaRPr>
          </a:p>
        </p:txBody>
      </p:sp>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176" y="1301247"/>
            <a:ext cx="2726452" cy="4225652"/>
          </a:xfrm>
          <a:prstGeom prst="rect">
            <a:avLst/>
          </a:prstGeom>
        </p:spPr>
      </p:pic>
      <p:sp>
        <p:nvSpPr>
          <p:cNvPr id="14" name="TextBox 14"/>
          <p:cNvSpPr txBox="1">
            <a:spLocks noChangeArrowheads="1"/>
          </p:cNvSpPr>
          <p:nvPr/>
        </p:nvSpPr>
        <p:spPr bwMode="auto">
          <a:xfrm>
            <a:off x="5376416" y="1304695"/>
            <a:ext cx="1287760" cy="400110"/>
          </a:xfrm>
          <a:prstGeom prst="rect">
            <a:avLst/>
          </a:prstGeom>
          <a:noFill/>
          <a:ln w="9525">
            <a:noFill/>
            <a:miter lim="800000"/>
            <a:headEnd/>
            <a:tailEnd/>
          </a:ln>
        </p:spPr>
        <p:txBody>
          <a:bodyPr wrap="square">
            <a:spAutoFit/>
          </a:bodyPr>
          <a:lstStyle/>
          <a:p>
            <a:pPr lvl="0">
              <a:defRPr/>
            </a:pPr>
            <a:r>
              <a:rPr lang="zh-TW" altLang="en-US" sz="2000" b="1" kern="0" dirty="0" smtClean="0">
                <a:solidFill>
                  <a:schemeClr val="bg1">
                    <a:lumMod val="50000"/>
                  </a:schemeClr>
                </a:solidFill>
                <a:latin typeface="微软雅黑" pitchFamily="34" charset="-122"/>
                <a:ea typeface="微软雅黑" pitchFamily="34" charset="-122"/>
              </a:rPr>
              <a:t>基金</a:t>
            </a:r>
            <a:r>
              <a:rPr lang="zh-TW" altLang="en-US" sz="2000" b="1" kern="0" dirty="0" smtClean="0">
                <a:solidFill>
                  <a:schemeClr val="bg1">
                    <a:lumMod val="50000"/>
                  </a:schemeClr>
                </a:solidFill>
                <a:latin typeface="微软雅黑" pitchFamily="34" charset="-122"/>
                <a:ea typeface="微软雅黑" pitchFamily="34" charset="-122"/>
              </a:rPr>
              <a:t>介面</a:t>
            </a:r>
            <a:endParaRPr lang="zh-CN" altLang="en-US" sz="2000" b="1"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711622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TW" altLang="en-US" sz="3600" b="1" dirty="0" smtClean="0">
                <a:solidFill>
                  <a:schemeClr val="bg1"/>
                </a:solidFill>
                <a:ea typeface="微软雅黑" panose="020B0503020204020204" pitchFamily="34" charset="-122"/>
                <a:cs typeface="+mn-ea"/>
                <a:sym typeface="+mn-lt"/>
              </a:rPr>
              <a:t>程式介紹</a:t>
            </a:r>
            <a:endParaRPr lang="zh-CN" altLang="en-US" sz="3600" b="1" dirty="0">
              <a:solidFill>
                <a:schemeClr val="bg1"/>
              </a:solidFill>
              <a:ea typeface="微软雅黑" panose="020B0503020204020204" pitchFamily="34" charset="-122"/>
              <a:cs typeface="+mn-ea"/>
              <a:sym typeface="+mn-lt"/>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a:t>
              </a:r>
              <a:r>
                <a:rPr lang="en-US" altLang="zh-CN" sz="2800" b="1" dirty="0" smtClean="0">
                  <a:solidFill>
                    <a:schemeClr val="bg1"/>
                  </a:solidFill>
                  <a:latin typeface="Adobe Gothic Std B" pitchFamily="34" charset="-128"/>
                  <a:ea typeface="Adobe Gothic Std B" pitchFamily="34" charset="-128"/>
                </a:rPr>
                <a:t>4</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556485660"/>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smtClean="0">
                <a:solidFill>
                  <a:schemeClr val="tx2">
                    <a:lumMod val="75000"/>
                  </a:schemeClr>
                </a:solidFill>
                <a:latin typeface="微软雅黑" pitchFamily="34" charset="-122"/>
                <a:ea typeface="微软雅黑" pitchFamily="34" charset="-122"/>
              </a:rPr>
              <a:t>程式介紹</a:t>
            </a:r>
            <a:r>
              <a:rPr lang="en-US" altLang="zh-TW" sz="2000" b="1" kern="0" dirty="0" smtClean="0">
                <a:solidFill>
                  <a:schemeClr val="tx2">
                    <a:lumMod val="75000"/>
                  </a:schemeClr>
                </a:solidFill>
                <a:latin typeface="微软雅黑" pitchFamily="34" charset="-122"/>
                <a:ea typeface="微软雅黑" pitchFamily="34" charset="-122"/>
              </a:rPr>
              <a:t>_Python</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6" name="TextBox 21"/>
          <p:cNvSpPr txBox="1">
            <a:spLocks noChangeArrowheads="1"/>
          </p:cNvSpPr>
          <p:nvPr/>
        </p:nvSpPr>
        <p:spPr bwMode="auto">
          <a:xfrm>
            <a:off x="1817345" y="2892039"/>
            <a:ext cx="891149"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2011</a:t>
            </a:r>
            <a:endParaRPr lang="zh-CN" altLang="en-US" sz="1400" b="1" dirty="0">
              <a:solidFill>
                <a:schemeClr val="bg1"/>
              </a:solidFill>
              <a:latin typeface="微软雅黑" pitchFamily="34" charset="-122"/>
              <a:ea typeface="微软雅黑" pitchFamily="34" charset="-122"/>
            </a:endParaRPr>
          </a:p>
        </p:txBody>
      </p:sp>
      <p:sp>
        <p:nvSpPr>
          <p:cNvPr id="7" name="TextBox 31"/>
          <p:cNvSpPr txBox="1">
            <a:spLocks noChangeArrowheads="1"/>
          </p:cNvSpPr>
          <p:nvPr/>
        </p:nvSpPr>
        <p:spPr bwMode="auto">
          <a:xfrm>
            <a:off x="3241443" y="2892039"/>
            <a:ext cx="892766"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2012</a:t>
            </a:r>
            <a:endParaRPr lang="zh-CN" altLang="en-US" sz="1400" b="1" dirty="0">
              <a:solidFill>
                <a:schemeClr val="bg1"/>
              </a:solidFill>
              <a:latin typeface="微软雅黑" pitchFamily="34" charset="-122"/>
              <a:ea typeface="微软雅黑" pitchFamily="34" charset="-122"/>
            </a:endParaRPr>
          </a:p>
        </p:txBody>
      </p:sp>
      <p:sp>
        <p:nvSpPr>
          <p:cNvPr id="8" name="TextBox 41"/>
          <p:cNvSpPr txBox="1">
            <a:spLocks noChangeArrowheads="1"/>
          </p:cNvSpPr>
          <p:nvPr/>
        </p:nvSpPr>
        <p:spPr bwMode="auto">
          <a:xfrm>
            <a:off x="4667159" y="2892039"/>
            <a:ext cx="892766"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2013</a:t>
            </a:r>
            <a:endParaRPr lang="zh-CN" altLang="en-US" sz="1400" b="1" dirty="0">
              <a:solidFill>
                <a:schemeClr val="bg1"/>
              </a:solidFill>
              <a:latin typeface="微软雅黑" pitchFamily="34" charset="-122"/>
              <a:ea typeface="微软雅黑" pitchFamily="34" charset="-122"/>
            </a:endParaRPr>
          </a:p>
        </p:txBody>
      </p:sp>
      <p:sp>
        <p:nvSpPr>
          <p:cNvPr id="9" name="TextBox 51"/>
          <p:cNvSpPr txBox="1">
            <a:spLocks noChangeArrowheads="1"/>
          </p:cNvSpPr>
          <p:nvPr/>
        </p:nvSpPr>
        <p:spPr bwMode="auto">
          <a:xfrm>
            <a:off x="6092876" y="2892039"/>
            <a:ext cx="891149"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2014</a:t>
            </a:r>
            <a:endParaRPr lang="zh-CN" altLang="en-US" sz="1400" b="1" dirty="0">
              <a:solidFill>
                <a:schemeClr val="bg1"/>
              </a:solidFill>
              <a:latin typeface="微软雅黑" pitchFamily="34" charset="-122"/>
              <a:ea typeface="微软雅黑" pitchFamily="34" charset="-122"/>
            </a:endParaRPr>
          </a:p>
        </p:txBody>
      </p:sp>
      <p:sp>
        <p:nvSpPr>
          <p:cNvPr id="10" name="椭圆 9"/>
          <p:cNvSpPr/>
          <p:nvPr/>
        </p:nvSpPr>
        <p:spPr>
          <a:xfrm>
            <a:off x="1731629"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1" name="椭圆 10"/>
          <p:cNvSpPr/>
          <p:nvPr/>
        </p:nvSpPr>
        <p:spPr>
          <a:xfrm>
            <a:off x="3165007"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2" name="椭圆 11"/>
          <p:cNvSpPr/>
          <p:nvPr/>
        </p:nvSpPr>
        <p:spPr>
          <a:xfrm>
            <a:off x="4598386"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3" name="椭圆 12"/>
          <p:cNvSpPr/>
          <p:nvPr/>
        </p:nvSpPr>
        <p:spPr>
          <a:xfrm>
            <a:off x="6031764"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4" name="椭圆 13"/>
          <p:cNvSpPr/>
          <p:nvPr/>
        </p:nvSpPr>
        <p:spPr>
          <a:xfrm>
            <a:off x="7465141"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5" name="TextBox 51"/>
          <p:cNvSpPr txBox="1">
            <a:spLocks noChangeArrowheads="1"/>
          </p:cNvSpPr>
          <p:nvPr/>
        </p:nvSpPr>
        <p:spPr bwMode="auto">
          <a:xfrm>
            <a:off x="7516972" y="2892039"/>
            <a:ext cx="891149"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2015</a:t>
            </a:r>
            <a:endParaRPr lang="zh-CN" altLang="en-US" sz="1400" b="1" dirty="0">
              <a:solidFill>
                <a:schemeClr val="bg1"/>
              </a:solidFill>
              <a:latin typeface="微软雅黑" pitchFamily="34" charset="-122"/>
              <a:ea typeface="微软雅黑" pitchFamily="34" charset="-122"/>
            </a:endParaRPr>
          </a:p>
        </p:txBody>
      </p:sp>
      <p:pic>
        <p:nvPicPr>
          <p:cNvPr id="21" name="圖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559" y="2137420"/>
            <a:ext cx="4447742" cy="2959770"/>
          </a:xfrm>
          <a:prstGeom prst="rect">
            <a:avLst/>
          </a:prstGeom>
        </p:spPr>
      </p:pic>
      <p:sp>
        <p:nvSpPr>
          <p:cNvPr id="22" name="TextBox 14"/>
          <p:cNvSpPr txBox="1">
            <a:spLocks noChangeArrowheads="1"/>
          </p:cNvSpPr>
          <p:nvPr/>
        </p:nvSpPr>
        <p:spPr bwMode="auto">
          <a:xfrm>
            <a:off x="3961414" y="1109273"/>
            <a:ext cx="2304256" cy="400110"/>
          </a:xfrm>
          <a:prstGeom prst="rect">
            <a:avLst/>
          </a:prstGeom>
          <a:noFill/>
          <a:ln w="9525">
            <a:noFill/>
            <a:miter lim="800000"/>
            <a:headEnd/>
            <a:tailEnd/>
          </a:ln>
        </p:spPr>
        <p:txBody>
          <a:bodyPr wrap="square">
            <a:spAutoFit/>
          </a:bodyPr>
          <a:lstStyle/>
          <a:p>
            <a:pPr lvl="0" algn="ctr">
              <a:defRPr/>
            </a:pPr>
            <a:r>
              <a:rPr lang="en-US" altLang="zh-TW" sz="2000" b="1" kern="0" dirty="0" smtClean="0">
                <a:solidFill>
                  <a:schemeClr val="tx2">
                    <a:lumMod val="75000"/>
                  </a:schemeClr>
                </a:solidFill>
                <a:latin typeface="微软雅黑" pitchFamily="34" charset="-122"/>
                <a:ea typeface="微软雅黑" pitchFamily="34" charset="-122"/>
              </a:rPr>
              <a:t>MVC</a:t>
            </a:r>
            <a:r>
              <a:rPr lang="zh-TW" altLang="en-US" sz="2000" b="1" kern="0" dirty="0" smtClean="0">
                <a:solidFill>
                  <a:schemeClr val="tx2">
                    <a:lumMod val="75000"/>
                  </a:schemeClr>
                </a:solidFill>
                <a:latin typeface="微软雅黑" pitchFamily="34" charset="-122"/>
                <a:ea typeface="微软雅黑" pitchFamily="34" charset="-122"/>
              </a:rPr>
              <a:t>架構介紹</a:t>
            </a:r>
            <a:endParaRPr lang="zh-CN" altLang="en-US" sz="2000" b="1" kern="0" dirty="0">
              <a:solidFill>
                <a:schemeClr val="tx2">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3" presetClass="entr" presetSubtype="3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strVal val="4*#ppt_w"/>
                                          </p:val>
                                        </p:tav>
                                        <p:tav tm="100000">
                                          <p:val>
                                            <p:strVal val="#ppt_w"/>
                                          </p:val>
                                        </p:tav>
                                      </p:tavLst>
                                    </p:anim>
                                    <p:anim calcmode="lin" valueType="num">
                                      <p:cBhvr>
                                        <p:cTn id="19" dur="500" fill="hold"/>
                                        <p:tgtEl>
                                          <p:spTgt spid="10"/>
                                        </p:tgtEl>
                                        <p:attrNameLst>
                                          <p:attrName>ppt_h</p:attrName>
                                        </p:attrNameLst>
                                      </p:cBhvr>
                                      <p:tavLst>
                                        <p:tav tm="0">
                                          <p:val>
                                            <p:strVal val="4*#ppt_h"/>
                                          </p:val>
                                        </p:tav>
                                        <p:tav tm="100000">
                                          <p:val>
                                            <p:strVal val="#ppt_h"/>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000"/>
                            </p:stCondLst>
                            <p:childTnLst>
                              <p:par>
                                <p:cTn id="25" presetID="23" presetClass="entr" presetSubtype="3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strVal val="4*#ppt_w"/>
                                          </p:val>
                                        </p:tav>
                                        <p:tav tm="100000">
                                          <p:val>
                                            <p:strVal val="#ppt_w"/>
                                          </p:val>
                                        </p:tav>
                                      </p:tavLst>
                                    </p:anim>
                                    <p:anim calcmode="lin" valueType="num">
                                      <p:cBhvr>
                                        <p:cTn id="28" dur="500" fill="hold"/>
                                        <p:tgtEl>
                                          <p:spTgt spid="11"/>
                                        </p:tgtEl>
                                        <p:attrNameLst>
                                          <p:attrName>ppt_h</p:attrName>
                                        </p:attrNameLst>
                                      </p:cBhvr>
                                      <p:tavLst>
                                        <p:tav tm="0">
                                          <p:val>
                                            <p:strVal val="4*#ppt_h"/>
                                          </p:val>
                                        </p:tav>
                                        <p:tav tm="100000">
                                          <p:val>
                                            <p:strVal val="#ppt_h"/>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3000"/>
                            </p:stCondLst>
                            <p:childTnLst>
                              <p:par>
                                <p:cTn id="34" presetID="23" presetClass="entr" presetSubtype="3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strVal val="4*#ppt_w"/>
                                          </p:val>
                                        </p:tav>
                                        <p:tav tm="100000">
                                          <p:val>
                                            <p:strVal val="#ppt_w"/>
                                          </p:val>
                                        </p:tav>
                                      </p:tavLst>
                                    </p:anim>
                                    <p:anim calcmode="lin" valueType="num">
                                      <p:cBhvr>
                                        <p:cTn id="37" dur="500" fill="hold"/>
                                        <p:tgtEl>
                                          <p:spTgt spid="12"/>
                                        </p:tgtEl>
                                        <p:attrNameLst>
                                          <p:attrName>ppt_h</p:attrName>
                                        </p:attrNameLst>
                                      </p:cBhvr>
                                      <p:tavLst>
                                        <p:tav tm="0">
                                          <p:val>
                                            <p:strVal val="4*#ppt_h"/>
                                          </p:val>
                                        </p:tav>
                                        <p:tav tm="100000">
                                          <p:val>
                                            <p:strVal val="#ppt_h"/>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4000"/>
                            </p:stCondLst>
                            <p:childTnLst>
                              <p:par>
                                <p:cTn id="43" presetID="23" presetClass="entr" presetSubtype="32"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strVal val="4*#ppt_w"/>
                                          </p:val>
                                        </p:tav>
                                        <p:tav tm="100000">
                                          <p:val>
                                            <p:strVal val="#ppt_w"/>
                                          </p:val>
                                        </p:tav>
                                      </p:tavLst>
                                    </p:anim>
                                    <p:anim calcmode="lin" valueType="num">
                                      <p:cBhvr>
                                        <p:cTn id="46" dur="500" fill="hold"/>
                                        <p:tgtEl>
                                          <p:spTgt spid="13"/>
                                        </p:tgtEl>
                                        <p:attrNameLst>
                                          <p:attrName>ppt_h</p:attrName>
                                        </p:attrNameLst>
                                      </p:cBhvr>
                                      <p:tavLst>
                                        <p:tav tm="0">
                                          <p:val>
                                            <p:strVal val="4*#ppt_h"/>
                                          </p:val>
                                        </p:tav>
                                        <p:tav tm="100000">
                                          <p:val>
                                            <p:strVal val="#ppt_h"/>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5000"/>
                            </p:stCondLst>
                            <p:childTnLst>
                              <p:par>
                                <p:cTn id="52" presetID="23" presetClass="entr" presetSubtype="32"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strVal val="4*#ppt_w"/>
                                          </p:val>
                                        </p:tav>
                                        <p:tav tm="100000">
                                          <p:val>
                                            <p:strVal val="#ppt_w"/>
                                          </p:val>
                                        </p:tav>
                                      </p:tavLst>
                                    </p:anim>
                                    <p:anim calcmode="lin" valueType="num">
                                      <p:cBhvr>
                                        <p:cTn id="55" dur="500" fill="hold"/>
                                        <p:tgtEl>
                                          <p:spTgt spid="14"/>
                                        </p:tgtEl>
                                        <p:attrNameLst>
                                          <p:attrName>ppt_h</p:attrName>
                                        </p:attrNameLst>
                                      </p:cBhvr>
                                      <p:tavLst>
                                        <p:tav tm="0">
                                          <p:val>
                                            <p:strVal val="4*#ppt_h"/>
                                          </p:val>
                                        </p:tav>
                                        <p:tav tm="100000">
                                          <p:val>
                                            <p:strVal val="#ppt_h"/>
                                          </p:val>
                                        </p:tav>
                                      </p:tavLst>
                                    </p:anim>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p:bldP spid="7" grpId="0"/>
      <p:bldP spid="8" grpId="0"/>
      <p:bldP spid="9" grpId="0"/>
      <p:bldP spid="10" grpId="0" animBg="1"/>
      <p:bldP spid="11" grpId="0" animBg="1"/>
      <p:bldP spid="12" grpId="0" animBg="1"/>
      <p:bldP spid="13" grpId="0" animBg="1"/>
      <p:bldP spid="14" grpId="0" animBg="1"/>
      <p:bldP spid="15"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程式介紹</a:t>
            </a:r>
            <a:r>
              <a:rPr lang="en-US" altLang="zh-TW" sz="2000" b="1" kern="0" dirty="0">
                <a:solidFill>
                  <a:schemeClr val="tx2">
                    <a:lumMod val="75000"/>
                  </a:schemeClr>
                </a:solidFill>
                <a:latin typeface="微软雅黑" pitchFamily="34" charset="-122"/>
                <a:ea typeface="微软雅黑" pitchFamily="34" charset="-122"/>
              </a:rPr>
              <a:t>_Python</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79" name="圖片 78"/>
          <p:cNvPicPr>
            <a:picLocks noChangeAspect="1"/>
          </p:cNvPicPr>
          <p:nvPr/>
        </p:nvPicPr>
        <p:blipFill>
          <a:blip r:embed="rId3"/>
          <a:stretch>
            <a:fillRect/>
          </a:stretch>
        </p:blipFill>
        <p:spPr>
          <a:xfrm>
            <a:off x="2313856" y="1057300"/>
            <a:ext cx="5446336" cy="4028436"/>
          </a:xfrm>
          <a:prstGeom prst="rect">
            <a:avLst/>
          </a:prstGeom>
        </p:spPr>
      </p:pic>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程式介紹</a:t>
            </a:r>
            <a:r>
              <a:rPr lang="en-US" altLang="zh-TW" sz="2000" b="1" kern="0" dirty="0">
                <a:solidFill>
                  <a:schemeClr val="tx2">
                    <a:lumMod val="75000"/>
                  </a:schemeClr>
                </a:solidFill>
                <a:latin typeface="微软雅黑" pitchFamily="34" charset="-122"/>
                <a:ea typeface="微软雅黑" pitchFamily="34" charset="-122"/>
              </a:rPr>
              <a:t>_Python</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圖片 4"/>
          <p:cNvPicPr>
            <a:picLocks noChangeAspect="1"/>
          </p:cNvPicPr>
          <p:nvPr/>
        </p:nvPicPr>
        <p:blipFill>
          <a:blip r:embed="rId3"/>
          <a:stretch>
            <a:fillRect/>
          </a:stretch>
        </p:blipFill>
        <p:spPr>
          <a:xfrm>
            <a:off x="2313484" y="1057300"/>
            <a:ext cx="6145535" cy="4448439"/>
          </a:xfrm>
          <a:prstGeom prst="rect">
            <a:avLst/>
          </a:prstGeom>
        </p:spPr>
      </p:pic>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91"/>
          <p:cNvSpPr>
            <a:spLocks noChangeArrowheads="1"/>
          </p:cNvSpPr>
          <p:nvPr/>
        </p:nvSpPr>
        <p:spPr bwMode="auto">
          <a:xfrm flipV="1">
            <a:off x="7899400" y="1920825"/>
            <a:ext cx="2260600" cy="1833563"/>
          </a:xfrm>
          <a:custGeom>
            <a:avLst/>
            <a:gdLst/>
            <a:ahLst/>
            <a:cxnLst/>
            <a:rect l="l" t="t" r="r" b="b"/>
            <a:pathLst>
              <a:path w="1752600" h="1295400">
                <a:moveTo>
                  <a:pt x="0" y="1295400"/>
                </a:moveTo>
                <a:lnTo>
                  <a:pt x="1752600" y="1295400"/>
                </a:lnTo>
                <a:lnTo>
                  <a:pt x="1752600" y="0"/>
                </a:lnTo>
                <a:lnTo>
                  <a:pt x="714154" y="0"/>
                </a:lnTo>
                <a:close/>
              </a:path>
            </a:pathLst>
          </a:custGeom>
          <a:solidFill>
            <a:srgbClr val="052E65"/>
          </a:solidFill>
          <a:ln>
            <a:noFill/>
          </a:ln>
          <a:effectLst/>
        </p:spPr>
        <p:txBody>
          <a:bodyPr wrap="none" anchor="ctr"/>
          <a:lstStyle/>
          <a:p>
            <a:endParaRPr lang="zh-CN" altLang="en-US" dirty="0">
              <a:solidFill>
                <a:schemeClr val="bg1"/>
              </a:solidFill>
              <a:ea typeface="微软雅黑" panose="020B0503020204020204" pitchFamily="34" charset="-122"/>
            </a:endParaRPr>
          </a:p>
        </p:txBody>
      </p:sp>
      <p:sp>
        <p:nvSpPr>
          <p:cNvPr id="3" name="AutoShape 292"/>
          <p:cNvSpPr>
            <a:spLocks noChangeArrowheads="1"/>
          </p:cNvSpPr>
          <p:nvPr/>
        </p:nvSpPr>
        <p:spPr bwMode="auto">
          <a:xfrm flipV="1">
            <a:off x="0" y="1920825"/>
            <a:ext cx="4699000" cy="1833563"/>
          </a:xfrm>
          <a:custGeom>
            <a:avLst/>
            <a:gdLst/>
            <a:ahLst/>
            <a:cxnLst/>
            <a:rect l="l" t="t" r="r" b="b"/>
            <a:pathLst>
              <a:path w="4191000" h="1295400">
                <a:moveTo>
                  <a:pt x="0" y="1295400"/>
                </a:moveTo>
                <a:lnTo>
                  <a:pt x="3476846" y="1295400"/>
                </a:lnTo>
                <a:lnTo>
                  <a:pt x="4191000" y="0"/>
                </a:lnTo>
                <a:lnTo>
                  <a:pt x="0" y="0"/>
                </a:lnTo>
                <a:close/>
              </a:path>
            </a:pathLst>
          </a:custGeom>
          <a:solidFill>
            <a:srgbClr val="052E65"/>
          </a:solidFill>
          <a:ln>
            <a:noFill/>
          </a:ln>
          <a:effectLst/>
        </p:spPr>
        <p:txBody>
          <a:bodyPr wrap="none" anchor="ctr"/>
          <a:lstStyle/>
          <a:p>
            <a:endParaRPr lang="zh-CN" altLang="en-US" dirty="0">
              <a:solidFill>
                <a:schemeClr val="bg1"/>
              </a:solidFill>
              <a:ea typeface="微软雅黑" panose="020B0503020204020204" pitchFamily="34" charset="-122"/>
            </a:endParaRPr>
          </a:p>
        </p:txBody>
      </p:sp>
      <p:sp>
        <p:nvSpPr>
          <p:cNvPr id="4" name="WordArt 293"/>
          <p:cNvSpPr>
            <a:spLocks noChangeArrowheads="1" noChangeShapeType="1" noTextEdit="1"/>
          </p:cNvSpPr>
          <p:nvPr/>
        </p:nvSpPr>
        <p:spPr bwMode="auto">
          <a:xfrm>
            <a:off x="975544" y="2137421"/>
            <a:ext cx="2016224" cy="79253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nchor="ctr"/>
          <a:lstStyle/>
          <a:p>
            <a:pPr algn="ctr"/>
            <a:r>
              <a:rPr lang="zh-TW" altLang="en-US" sz="5400" kern="10" spc="700" dirty="0">
                <a:solidFill>
                  <a:schemeClr val="bg1"/>
                </a:solidFill>
                <a:latin typeface="微软雅黑" pitchFamily="34" charset="-122"/>
                <a:ea typeface="微软雅黑" pitchFamily="34" charset="-122"/>
              </a:rPr>
              <a:t>目</a:t>
            </a:r>
            <a:r>
              <a:rPr lang="zh-CN" altLang="en-US" sz="5400" kern="10" spc="700" dirty="0">
                <a:solidFill>
                  <a:schemeClr val="bg1"/>
                </a:solidFill>
                <a:latin typeface="微软雅黑" pitchFamily="34" charset="-122"/>
                <a:ea typeface="微软雅黑" pitchFamily="34" charset="-122"/>
              </a:rPr>
              <a:t> </a:t>
            </a:r>
            <a:r>
              <a:rPr lang="zh-TW" altLang="en-US" sz="5400" kern="10" spc="700" dirty="0">
                <a:solidFill>
                  <a:schemeClr val="bg1"/>
                </a:solidFill>
                <a:latin typeface="微软雅黑" pitchFamily="34" charset="-122"/>
                <a:ea typeface="微软雅黑" pitchFamily="34" charset="-122"/>
              </a:rPr>
              <a:t>錄</a:t>
            </a:r>
            <a:endParaRPr lang="zh-CN" altLang="en-US" sz="5400" kern="10" spc="700" dirty="0">
              <a:solidFill>
                <a:schemeClr val="bg1"/>
              </a:solidFill>
              <a:latin typeface="微软雅黑" pitchFamily="34" charset="-122"/>
              <a:ea typeface="微软雅黑" pitchFamily="34" charset="-122"/>
            </a:endParaRPr>
          </a:p>
        </p:txBody>
      </p:sp>
      <p:sp>
        <p:nvSpPr>
          <p:cNvPr id="5" name="WordArt 294"/>
          <p:cNvSpPr>
            <a:spLocks noChangeArrowheads="1" noChangeShapeType="1" noTextEdit="1"/>
          </p:cNvSpPr>
          <p:nvPr/>
        </p:nvSpPr>
        <p:spPr bwMode="auto">
          <a:xfrm>
            <a:off x="1767512" y="3073524"/>
            <a:ext cx="2232368" cy="41581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nchor="ctr"/>
          <a:lstStyle/>
          <a:p>
            <a:pPr algn="ctr"/>
            <a:r>
              <a:rPr lang="en-US" altLang="zh-CN" sz="2800" b="1" kern="10" dirty="0">
                <a:solidFill>
                  <a:schemeClr val="bg1"/>
                </a:solidFill>
                <a:latin typeface="微软雅黑" pitchFamily="34" charset="-122"/>
                <a:ea typeface="微软雅黑" pitchFamily="34" charset="-122"/>
              </a:rPr>
              <a:t>   CONTENTS   </a:t>
            </a:r>
            <a:endParaRPr lang="zh-CN" altLang="en-US" sz="2800" b="1" kern="10" dirty="0">
              <a:solidFill>
                <a:schemeClr val="bg1"/>
              </a:solidFill>
              <a:latin typeface="微软雅黑" pitchFamily="34" charset="-122"/>
              <a:ea typeface="微软雅黑" pitchFamily="34" charset="-122"/>
            </a:endParaRPr>
          </a:p>
        </p:txBody>
      </p:sp>
      <p:sp>
        <p:nvSpPr>
          <p:cNvPr id="6" name="WordArt 20"/>
          <p:cNvSpPr>
            <a:spLocks noChangeArrowheads="1" noChangeShapeType="1" noTextEdit="1"/>
          </p:cNvSpPr>
          <p:nvPr/>
        </p:nvSpPr>
        <p:spPr bwMode="auto">
          <a:xfrm>
            <a:off x="4143896" y="1491580"/>
            <a:ext cx="2286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1</a:t>
            </a:r>
            <a:endParaRPr lang="zh-CN" altLang="en-US" sz="3600" b="1" kern="10" dirty="0">
              <a:solidFill>
                <a:srgbClr val="052E65"/>
              </a:solidFill>
              <a:latin typeface="Arial"/>
              <a:ea typeface="微软雅黑" panose="020B0503020204020204" pitchFamily="34" charset="-122"/>
              <a:cs typeface="Arial"/>
            </a:endParaRPr>
          </a:p>
        </p:txBody>
      </p:sp>
      <p:sp>
        <p:nvSpPr>
          <p:cNvPr id="7" name="Rectangle 22"/>
          <p:cNvSpPr>
            <a:spLocks noChangeArrowheads="1"/>
          </p:cNvSpPr>
          <p:nvPr/>
        </p:nvSpPr>
        <p:spPr bwMode="auto">
          <a:xfrm>
            <a:off x="4601096" y="1489349"/>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TW" altLang="en-US" sz="2000" b="1" dirty="0">
                <a:solidFill>
                  <a:srgbClr val="052E65"/>
                </a:solidFill>
                <a:latin typeface="微软雅黑" pitchFamily="34" charset="-122"/>
                <a:ea typeface="微软雅黑" pitchFamily="34" charset="-122"/>
              </a:rPr>
              <a:t>基金篩選器</a:t>
            </a:r>
            <a:endParaRPr lang="zh-CN" altLang="en-US" sz="2000" b="1" dirty="0">
              <a:solidFill>
                <a:srgbClr val="052E65"/>
              </a:solidFill>
              <a:latin typeface="微软雅黑" pitchFamily="34" charset="-122"/>
              <a:ea typeface="微软雅黑" pitchFamily="34" charset="-122"/>
            </a:endParaRPr>
          </a:p>
        </p:txBody>
      </p:sp>
      <p:sp>
        <p:nvSpPr>
          <p:cNvPr id="8" name="WordArt 20"/>
          <p:cNvSpPr>
            <a:spLocks noChangeArrowheads="1" noChangeShapeType="1" noTextEdit="1"/>
          </p:cNvSpPr>
          <p:nvPr/>
        </p:nvSpPr>
        <p:spPr bwMode="auto">
          <a:xfrm>
            <a:off x="4448696" y="2177380"/>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2</a:t>
            </a:r>
            <a:endParaRPr lang="zh-CN" altLang="en-US" sz="3600" b="1" kern="10" dirty="0">
              <a:solidFill>
                <a:srgbClr val="052E65"/>
              </a:solidFill>
              <a:latin typeface="Arial"/>
              <a:ea typeface="微软雅黑" panose="020B0503020204020204" pitchFamily="34" charset="-122"/>
              <a:cs typeface="Arial"/>
            </a:endParaRPr>
          </a:p>
        </p:txBody>
      </p:sp>
      <p:sp>
        <p:nvSpPr>
          <p:cNvPr id="9" name="Rectangle 22"/>
          <p:cNvSpPr>
            <a:spLocks noChangeArrowheads="1"/>
          </p:cNvSpPr>
          <p:nvPr/>
        </p:nvSpPr>
        <p:spPr bwMode="auto">
          <a:xfrm>
            <a:off x="4905896" y="2175149"/>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TW" altLang="en-US" sz="2000" b="1" dirty="0">
                <a:solidFill>
                  <a:srgbClr val="052E65"/>
                </a:solidFill>
                <a:latin typeface="微软雅黑" pitchFamily="34" charset="-122"/>
                <a:ea typeface="微软雅黑" pitchFamily="34" charset="-122"/>
              </a:rPr>
              <a:t>如何設計策略模型</a:t>
            </a:r>
            <a:endParaRPr lang="zh-CN" altLang="en-US" sz="2000" b="1" dirty="0">
              <a:solidFill>
                <a:srgbClr val="052E65"/>
              </a:solidFill>
              <a:latin typeface="微软雅黑" pitchFamily="34" charset="-122"/>
              <a:ea typeface="微软雅黑" pitchFamily="34" charset="-122"/>
            </a:endParaRPr>
          </a:p>
        </p:txBody>
      </p:sp>
      <p:sp>
        <p:nvSpPr>
          <p:cNvPr id="10" name="WordArt 20"/>
          <p:cNvSpPr>
            <a:spLocks noChangeArrowheads="1" noChangeShapeType="1" noTextEdit="1"/>
          </p:cNvSpPr>
          <p:nvPr/>
        </p:nvSpPr>
        <p:spPr bwMode="auto">
          <a:xfrm>
            <a:off x="4829696" y="2858418"/>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3</a:t>
            </a:r>
            <a:endParaRPr lang="zh-CN" altLang="en-US" sz="3600" b="1" kern="10" dirty="0">
              <a:solidFill>
                <a:srgbClr val="052E65"/>
              </a:solidFill>
              <a:latin typeface="Arial"/>
              <a:ea typeface="微软雅黑" panose="020B0503020204020204" pitchFamily="34" charset="-122"/>
              <a:cs typeface="Arial"/>
            </a:endParaRPr>
          </a:p>
        </p:txBody>
      </p:sp>
      <p:sp>
        <p:nvSpPr>
          <p:cNvPr id="11" name="Rectangle 22"/>
          <p:cNvSpPr>
            <a:spLocks noChangeArrowheads="1"/>
          </p:cNvSpPr>
          <p:nvPr/>
        </p:nvSpPr>
        <p:spPr bwMode="auto">
          <a:xfrm>
            <a:off x="5152008" y="2856187"/>
            <a:ext cx="312839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fontAlgn="base" hangingPunct="1">
              <a:lnSpc>
                <a:spcPct val="120000"/>
              </a:lnSpc>
              <a:buClrTx/>
              <a:buSzTx/>
            </a:pPr>
            <a:r>
              <a:rPr lang="zh-TW" altLang="en-US" sz="2000" b="1" dirty="0">
                <a:solidFill>
                  <a:srgbClr val="052E65"/>
                </a:solidFill>
                <a:latin typeface="微软雅黑" pitchFamily="34" charset="-122"/>
                <a:ea typeface="微软雅黑" pitchFamily="34" charset="-122"/>
              </a:rPr>
              <a:t>使用者介面介紹</a:t>
            </a:r>
            <a:endParaRPr lang="zh-CN" altLang="en-US" sz="2000" b="1" dirty="0">
              <a:solidFill>
                <a:srgbClr val="052E65"/>
              </a:solidFill>
              <a:latin typeface="微软雅黑" pitchFamily="34" charset="-122"/>
              <a:ea typeface="微软雅黑" pitchFamily="34" charset="-122"/>
            </a:endParaRPr>
          </a:p>
        </p:txBody>
      </p:sp>
      <p:sp>
        <p:nvSpPr>
          <p:cNvPr id="12" name="WordArt 20"/>
          <p:cNvSpPr>
            <a:spLocks noChangeArrowheads="1" noChangeShapeType="1" noTextEdit="1"/>
          </p:cNvSpPr>
          <p:nvPr/>
        </p:nvSpPr>
        <p:spPr bwMode="auto">
          <a:xfrm>
            <a:off x="5210696" y="3553743"/>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4</a:t>
            </a:r>
            <a:endParaRPr lang="zh-CN" altLang="en-US" sz="3600" b="1" kern="10" dirty="0">
              <a:solidFill>
                <a:srgbClr val="052E65"/>
              </a:solidFill>
              <a:latin typeface="Arial"/>
              <a:ea typeface="微软雅黑" panose="020B0503020204020204" pitchFamily="34" charset="-122"/>
              <a:cs typeface="Arial"/>
            </a:endParaRPr>
          </a:p>
        </p:txBody>
      </p:sp>
      <p:sp>
        <p:nvSpPr>
          <p:cNvPr id="13" name="Rectangle 22"/>
          <p:cNvSpPr>
            <a:spLocks noChangeArrowheads="1"/>
          </p:cNvSpPr>
          <p:nvPr/>
        </p:nvSpPr>
        <p:spPr bwMode="auto">
          <a:xfrm>
            <a:off x="5744096" y="3514305"/>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TW" altLang="en-US" sz="2000" b="1" dirty="0">
                <a:solidFill>
                  <a:srgbClr val="052E65"/>
                </a:solidFill>
                <a:latin typeface="微软雅黑" pitchFamily="34" charset="-122"/>
                <a:ea typeface="微软雅黑" pitchFamily="34" charset="-122"/>
              </a:rPr>
              <a:t>程式碼解說</a:t>
            </a:r>
            <a:endParaRPr lang="zh-CN" altLang="en-US" sz="2000" b="1" dirty="0">
              <a:solidFill>
                <a:srgbClr val="052E65"/>
              </a:solidFill>
              <a:latin typeface="微软雅黑" pitchFamily="34" charset="-122"/>
              <a:ea typeface="微软雅黑" pitchFamily="34" charset="-122"/>
            </a:endParaRPr>
          </a:p>
        </p:txBody>
      </p:sp>
      <p:sp>
        <p:nvSpPr>
          <p:cNvPr id="15" name="WordArt 20">
            <a:extLst>
              <a:ext uri="{FF2B5EF4-FFF2-40B4-BE49-F238E27FC236}">
                <a16:creationId xmlns="" xmlns:a16="http://schemas.microsoft.com/office/drawing/2014/main" id="{8EA0EF16-4139-4143-9DFA-CBA3522CE9F7}"/>
              </a:ext>
            </a:extLst>
          </p:cNvPr>
          <p:cNvSpPr>
            <a:spLocks noChangeArrowheads="1" noChangeShapeType="1" noTextEdit="1"/>
          </p:cNvSpPr>
          <p:nvPr/>
        </p:nvSpPr>
        <p:spPr bwMode="auto">
          <a:xfrm>
            <a:off x="5626720" y="4050361"/>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5</a:t>
            </a:r>
            <a:endParaRPr lang="zh-CN" altLang="en-US" sz="3600" b="1" kern="10" dirty="0">
              <a:solidFill>
                <a:srgbClr val="052E65"/>
              </a:solidFill>
              <a:latin typeface="Arial"/>
              <a:ea typeface="微软雅黑" panose="020B0503020204020204" pitchFamily="34" charset="-122"/>
              <a:cs typeface="Arial"/>
            </a:endParaRPr>
          </a:p>
        </p:txBody>
      </p:sp>
    </p:spTree>
    <p:extLst>
      <p:ext uri="{BB962C8B-B14F-4D97-AF65-F5344CB8AC3E}">
        <p14:creationId xmlns:p14="http://schemas.microsoft.com/office/powerpoint/2010/main" val="10764655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from="(-#ppt_w/2)" to="(#ppt_x)" calcmode="lin" valueType="num">
                                      <p:cBhvr>
                                        <p:cTn id="16" dur="600" fill="hold">
                                          <p:stCondLst>
                                            <p:cond delay="0"/>
                                          </p:stCondLst>
                                        </p:cTn>
                                        <p:tgtEl>
                                          <p:spTgt spid="4"/>
                                        </p:tgtEl>
                                        <p:attrNameLst>
                                          <p:attrName>ppt_x</p:attrName>
                                        </p:attrNameLst>
                                      </p:cBhvr>
                                    </p:anim>
                                    <p:anim from="0" to="-1.0" calcmode="lin" valueType="num">
                                      <p:cBhvr>
                                        <p:cTn id="17" dur="200" decel="50000" autoRev="1" fill="hold">
                                          <p:stCondLst>
                                            <p:cond delay="600"/>
                                          </p:stCondLst>
                                        </p:cTn>
                                        <p:tgtEl>
                                          <p:spTgt spid="4"/>
                                        </p:tgtEl>
                                        <p:attrNameLst>
                                          <p:attrName>xshear</p:attrName>
                                        </p:attrNameLst>
                                      </p:cBhvr>
                                    </p:anim>
                                    <p:animScale>
                                      <p:cBhvr>
                                        <p:cTn id="18" dur="200" decel="100000" autoRev="1" fill="hold">
                                          <p:stCondLst>
                                            <p:cond delay="600"/>
                                          </p:stCondLst>
                                        </p:cTn>
                                        <p:tgtEl>
                                          <p:spTgt spid="4"/>
                                        </p:tgtEl>
                                      </p:cBhvr>
                                      <p:from x="100000" y="100000"/>
                                      <p:to x="80000" y="100000"/>
                                    </p:animScale>
                                    <p:anim by="(#ppt_h/3+#ppt_w*0.1)" calcmode="lin" valueType="num">
                                      <p:cBhvr additive="sum">
                                        <p:cTn id="19" dur="200" decel="100000" autoRev="1" fill="hold">
                                          <p:stCondLst>
                                            <p:cond delay="600"/>
                                          </p:stCondLst>
                                        </p:cTn>
                                        <p:tgtEl>
                                          <p:spTgt spid="4"/>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from="(-#ppt_w/2)" to="(#ppt_x)" calcmode="lin" valueType="num">
                                      <p:cBhvr>
                                        <p:cTn id="22" dur="600" fill="hold">
                                          <p:stCondLst>
                                            <p:cond delay="0"/>
                                          </p:stCondLst>
                                        </p:cTn>
                                        <p:tgtEl>
                                          <p:spTgt spid="5"/>
                                        </p:tgtEl>
                                        <p:attrNameLst>
                                          <p:attrName>ppt_x</p:attrName>
                                        </p:attrNameLst>
                                      </p:cBhvr>
                                    </p:anim>
                                    <p:anim from="0" to="-1.0" calcmode="lin" valueType="num">
                                      <p:cBhvr>
                                        <p:cTn id="23" dur="200" decel="50000" autoRev="1" fill="hold">
                                          <p:stCondLst>
                                            <p:cond delay="600"/>
                                          </p:stCondLst>
                                        </p:cTn>
                                        <p:tgtEl>
                                          <p:spTgt spid="5"/>
                                        </p:tgtEl>
                                        <p:attrNameLst>
                                          <p:attrName>xshear</p:attrName>
                                        </p:attrNameLst>
                                      </p:cBhvr>
                                    </p:anim>
                                    <p:animScale>
                                      <p:cBhvr>
                                        <p:cTn id="24" dur="200" decel="100000" autoRev="1" fill="hold">
                                          <p:stCondLst>
                                            <p:cond delay="600"/>
                                          </p:stCondLst>
                                        </p:cTn>
                                        <p:tgtEl>
                                          <p:spTgt spid="5"/>
                                        </p:tgtEl>
                                      </p:cBhvr>
                                      <p:from x="100000" y="100000"/>
                                      <p:to x="80000" y="100000"/>
                                    </p:animScale>
                                    <p:anim by="(#ppt_h/3+#ppt_w*0.1)" calcmode="lin" valueType="num">
                                      <p:cBhvr additive="sum">
                                        <p:cTn id="25" dur="200" decel="100000" autoRev="1" fill="hold">
                                          <p:stCondLst>
                                            <p:cond delay="600"/>
                                          </p:stCondLst>
                                        </p:cTn>
                                        <p:tgtEl>
                                          <p:spTgt spid="5"/>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style.rotation</p:attrName>
                                        </p:attrNameLst>
                                      </p:cBhvr>
                                      <p:tavLst>
                                        <p:tav tm="0">
                                          <p:val>
                                            <p:fltVal val="360"/>
                                          </p:val>
                                        </p:tav>
                                        <p:tav tm="100000">
                                          <p:val>
                                            <p:fltVal val="0"/>
                                          </p:val>
                                        </p:tav>
                                      </p:tavLst>
                                    </p:anim>
                                    <p:animEffect transition="in" filter="fade">
                                      <p:cBhvr>
                                        <p:cTn id="32" dur="500"/>
                                        <p:tgtEl>
                                          <p:spTgt spid="6"/>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9" presetClass="entr" presetSubtype="0" decel="10000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 calcmode="lin" valueType="num">
                                      <p:cBhvr>
                                        <p:cTn id="43" dur="500" fill="hold"/>
                                        <p:tgtEl>
                                          <p:spTgt spid="8"/>
                                        </p:tgtEl>
                                        <p:attrNameLst>
                                          <p:attrName>style.rotation</p:attrName>
                                        </p:attrNameLst>
                                      </p:cBhvr>
                                      <p:tavLst>
                                        <p:tav tm="0">
                                          <p:val>
                                            <p:fltVal val="360"/>
                                          </p:val>
                                        </p:tav>
                                        <p:tav tm="100000">
                                          <p:val>
                                            <p:fltVal val="0"/>
                                          </p:val>
                                        </p:tav>
                                      </p:tavLst>
                                    </p:anim>
                                    <p:animEffect transition="in" filter="fade">
                                      <p:cBhvr>
                                        <p:cTn id="44" dur="500"/>
                                        <p:tgtEl>
                                          <p:spTgt spid="8"/>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 calcmode="lin" valueType="num">
                                      <p:cBhvr>
                                        <p:cTn id="55" dur="500" fill="hold"/>
                                        <p:tgtEl>
                                          <p:spTgt spid="10"/>
                                        </p:tgtEl>
                                        <p:attrNameLst>
                                          <p:attrName>style.rotation</p:attrName>
                                        </p:attrNameLst>
                                      </p:cBhvr>
                                      <p:tavLst>
                                        <p:tav tm="0">
                                          <p:val>
                                            <p:fltVal val="360"/>
                                          </p:val>
                                        </p:tav>
                                        <p:tav tm="100000">
                                          <p:val>
                                            <p:fltVal val="0"/>
                                          </p:val>
                                        </p:tav>
                                      </p:tavLst>
                                    </p:anim>
                                    <p:animEffect transition="in" filter="fade">
                                      <p:cBhvr>
                                        <p:cTn id="56" dur="500"/>
                                        <p:tgtEl>
                                          <p:spTgt spid="10"/>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4500"/>
                            </p:stCondLst>
                            <p:childTnLst>
                              <p:par>
                                <p:cTn id="63" presetID="49" presetClass="entr" presetSubtype="0" decel="10000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 calcmode="lin" valueType="num">
                                      <p:cBhvr>
                                        <p:cTn id="67" dur="500" fill="hold"/>
                                        <p:tgtEl>
                                          <p:spTgt spid="12"/>
                                        </p:tgtEl>
                                        <p:attrNameLst>
                                          <p:attrName>style.rotation</p:attrName>
                                        </p:attrNameLst>
                                      </p:cBhvr>
                                      <p:tavLst>
                                        <p:tav tm="0">
                                          <p:val>
                                            <p:fltVal val="360"/>
                                          </p:val>
                                        </p:tav>
                                        <p:tav tm="100000">
                                          <p:val>
                                            <p:fltVal val="0"/>
                                          </p:val>
                                        </p:tav>
                                      </p:tavLst>
                                    </p:anim>
                                    <p:animEffect transition="in" filter="fade">
                                      <p:cBhvr>
                                        <p:cTn id="68" dur="500"/>
                                        <p:tgtEl>
                                          <p:spTgt spid="12"/>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childTnLst>
                          </p:cTn>
                        </p:par>
                        <p:par>
                          <p:cTn id="74" fill="hold">
                            <p:stCondLst>
                              <p:cond delay="5500"/>
                            </p:stCondLst>
                            <p:childTnLst>
                              <p:par>
                                <p:cTn id="75" presetID="49" presetClass="entr" presetSubtype="0" decel="10000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 calcmode="lin" valueType="num">
                                      <p:cBhvr>
                                        <p:cTn id="79" dur="500" fill="hold"/>
                                        <p:tgtEl>
                                          <p:spTgt spid="15"/>
                                        </p:tgtEl>
                                        <p:attrNameLst>
                                          <p:attrName>style.rotation</p:attrName>
                                        </p:attrNameLst>
                                      </p:cBhvr>
                                      <p:tavLst>
                                        <p:tav tm="0">
                                          <p:val>
                                            <p:fltVal val="360"/>
                                          </p:val>
                                        </p:tav>
                                        <p:tav tm="100000">
                                          <p:val>
                                            <p:fltVal val="0"/>
                                          </p:val>
                                        </p:tav>
                                      </p:tavLst>
                                    </p:anim>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8" grpId="0"/>
      <p:bldP spid="9" grpId="0"/>
      <p:bldP spid="10" grpId="0"/>
      <p:bldP spid="11" grpId="0"/>
      <p:bldP spid="12"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程式介紹</a:t>
            </a:r>
            <a:r>
              <a:rPr lang="en-US" altLang="zh-TW" sz="2000" b="1" kern="0" dirty="0" smtClean="0">
                <a:solidFill>
                  <a:schemeClr val="tx2">
                    <a:lumMod val="75000"/>
                  </a:schemeClr>
                </a:solidFill>
                <a:latin typeface="微软雅黑" pitchFamily="34" charset="-122"/>
                <a:ea typeface="微软雅黑" pitchFamily="34" charset="-122"/>
              </a:rPr>
              <a:t>_</a:t>
            </a:r>
            <a:r>
              <a:rPr lang="zh-TW" altLang="en-US" sz="2000" b="1" kern="0" dirty="0" smtClean="0">
                <a:solidFill>
                  <a:schemeClr val="tx2">
                    <a:lumMod val="75000"/>
                  </a:schemeClr>
                </a:solidFill>
                <a:latin typeface="微软雅黑" pitchFamily="34" charset="-122"/>
                <a:ea typeface="微软雅黑" pitchFamily="34" charset="-122"/>
              </a:rPr>
              <a:t>伺服器</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1496" y="881346"/>
            <a:ext cx="7816304" cy="4396671"/>
          </a:xfrm>
          <a:prstGeom prst="rect">
            <a:avLst/>
          </a:prstGeom>
        </p:spPr>
      </p:pic>
    </p:spTree>
    <p:extLst>
      <p:ext uri="{BB962C8B-B14F-4D97-AF65-F5344CB8AC3E}">
        <p14:creationId xmlns:p14="http://schemas.microsoft.com/office/powerpoint/2010/main" val="34707709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程式介紹</a:t>
            </a:r>
            <a:r>
              <a:rPr lang="en-US" altLang="zh-TW" sz="2000" b="1" kern="0" dirty="0">
                <a:solidFill>
                  <a:schemeClr val="tx2">
                    <a:lumMod val="75000"/>
                  </a:schemeClr>
                </a:solidFill>
                <a:latin typeface="微软雅黑" pitchFamily="34" charset="-122"/>
                <a:ea typeface="微软雅黑" pitchFamily="34" charset="-122"/>
              </a:rPr>
              <a:t>_</a:t>
            </a:r>
            <a:r>
              <a:rPr lang="zh-TW" altLang="en-US" sz="2000" b="1" kern="0" dirty="0">
                <a:solidFill>
                  <a:schemeClr val="tx2">
                    <a:lumMod val="75000"/>
                  </a:schemeClr>
                </a:solidFill>
                <a:latin typeface="微软雅黑" pitchFamily="34" charset="-122"/>
                <a:ea typeface="微软雅黑" pitchFamily="34" charset="-122"/>
              </a:rPr>
              <a:t>伺服器</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7632" y="1129308"/>
            <a:ext cx="7096224" cy="3991626"/>
          </a:xfrm>
          <a:prstGeom prst="rect">
            <a:avLst/>
          </a:prstGeom>
        </p:spPr>
      </p:pic>
    </p:spTree>
    <p:extLst>
      <p:ext uri="{BB962C8B-B14F-4D97-AF65-F5344CB8AC3E}">
        <p14:creationId xmlns:p14="http://schemas.microsoft.com/office/powerpoint/2010/main" val="29986731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程式介紹</a:t>
            </a:r>
            <a:r>
              <a:rPr lang="en-US" altLang="zh-TW" sz="2000" b="1" kern="0" dirty="0" smtClean="0">
                <a:solidFill>
                  <a:schemeClr val="tx2">
                    <a:lumMod val="75000"/>
                  </a:schemeClr>
                </a:solidFill>
                <a:latin typeface="微软雅黑" pitchFamily="34" charset="-122"/>
                <a:ea typeface="微软雅黑" pitchFamily="34" charset="-122"/>
              </a:rPr>
              <a:t>_JAVA</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2" name="圖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696" y="881346"/>
            <a:ext cx="5831934" cy="4790288"/>
          </a:xfrm>
          <a:prstGeom prst="rect">
            <a:avLst/>
          </a:prstGeom>
        </p:spPr>
      </p:pic>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程式介紹</a:t>
            </a:r>
            <a:r>
              <a:rPr lang="en-US" altLang="zh-TW" sz="2000" b="1" kern="0" dirty="0" smtClean="0">
                <a:solidFill>
                  <a:schemeClr val="tx2">
                    <a:lumMod val="75000"/>
                  </a:schemeClr>
                </a:solidFill>
                <a:latin typeface="微软雅黑" pitchFamily="34" charset="-122"/>
                <a:ea typeface="微软雅黑" pitchFamily="34" charset="-122"/>
              </a:rPr>
              <a:t>_JAVA</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128" y="1110629"/>
            <a:ext cx="8973210" cy="4109036"/>
          </a:xfrm>
          <a:prstGeom prst="rect">
            <a:avLst/>
          </a:prstGeom>
        </p:spPr>
      </p:pic>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程式介紹</a:t>
            </a:r>
            <a:r>
              <a:rPr lang="en-US" altLang="zh-TW" sz="2000" b="1" kern="0" dirty="0">
                <a:solidFill>
                  <a:schemeClr val="tx2">
                    <a:lumMod val="75000"/>
                  </a:schemeClr>
                </a:solidFill>
                <a:latin typeface="微软雅黑" pitchFamily="34" charset="-122"/>
                <a:ea typeface="微软雅黑" pitchFamily="34" charset="-122"/>
              </a:rPr>
              <a:t>_JAVA</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16" name="圖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9840" y="897598"/>
            <a:ext cx="2651760" cy="4572000"/>
          </a:xfrm>
          <a:prstGeom prst="rect">
            <a:avLst/>
          </a:prstGeom>
        </p:spPr>
      </p:pic>
    </p:spTree>
    <p:extLst>
      <p:ext uri="{BB962C8B-B14F-4D97-AF65-F5344CB8AC3E}">
        <p14:creationId xmlns:p14="http://schemas.microsoft.com/office/powerpoint/2010/main" val="287433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86797" y="1591028"/>
            <a:ext cx="1941057" cy="1920999"/>
          </a:xfrm>
          <a:prstGeom prst="ellipse">
            <a:avLst/>
          </a:prstGeom>
          <a:ln w="76200">
            <a:solidFill>
              <a:schemeClr val="bg1">
                <a:lumMod val="65000"/>
              </a:schemeClr>
            </a:solidFill>
          </a:ln>
        </p:spPr>
      </p:pic>
      <p:sp>
        <p:nvSpPr>
          <p:cNvPr id="6" name="椭圆 5"/>
          <p:cNvSpPr/>
          <p:nvPr/>
        </p:nvSpPr>
        <p:spPr>
          <a:xfrm>
            <a:off x="2406080" y="1648884"/>
            <a:ext cx="599191"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ea typeface="微软雅黑" panose="020B0503020204020204" pitchFamily="34" charset="-122"/>
              </a:rPr>
              <a:t>01</a:t>
            </a:r>
            <a:endParaRPr lang="zh-CN" altLang="en-US" sz="1700" b="1" dirty="0">
              <a:ea typeface="微软雅黑" panose="020B0503020204020204" pitchFamily="34" charset="-122"/>
            </a:endParaRPr>
          </a:p>
        </p:txBody>
      </p:sp>
      <p:pic>
        <p:nvPicPr>
          <p:cNvPr id="7" name="图片 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933498" y="3220982"/>
            <a:ext cx="1940844" cy="1940774"/>
          </a:xfrm>
          <a:prstGeom prst="ellipse">
            <a:avLst/>
          </a:prstGeom>
          <a:ln w="76200">
            <a:solidFill>
              <a:schemeClr val="bg1">
                <a:lumMod val="65000"/>
              </a:schemeClr>
            </a:solidFill>
          </a:ln>
        </p:spPr>
      </p:pic>
      <p:sp>
        <p:nvSpPr>
          <p:cNvPr id="8" name="椭圆 7"/>
          <p:cNvSpPr/>
          <p:nvPr/>
        </p:nvSpPr>
        <p:spPr>
          <a:xfrm>
            <a:off x="5418240" y="3288835"/>
            <a:ext cx="611366"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ea typeface="微软雅黑" panose="020B0503020204020204" pitchFamily="34" charset="-122"/>
              </a:rPr>
              <a:t>02</a:t>
            </a:r>
            <a:endParaRPr lang="zh-CN" altLang="en-US" sz="1700" b="1" dirty="0">
              <a:ea typeface="微软雅黑" panose="020B0503020204020204" pitchFamily="34" charset="-122"/>
            </a:endParaRPr>
          </a:p>
        </p:txBody>
      </p:sp>
      <p:pic>
        <p:nvPicPr>
          <p:cNvPr id="9" name="图片 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809318" y="1571249"/>
            <a:ext cx="1940842" cy="1940776"/>
          </a:xfrm>
          <a:prstGeom prst="ellipse">
            <a:avLst/>
          </a:prstGeom>
          <a:ln w="76200">
            <a:solidFill>
              <a:schemeClr val="bg1">
                <a:lumMod val="65000"/>
              </a:schemeClr>
            </a:solidFill>
          </a:ln>
        </p:spPr>
      </p:pic>
      <p:sp>
        <p:nvSpPr>
          <p:cNvPr id="10" name="椭圆 9"/>
          <p:cNvSpPr/>
          <p:nvPr/>
        </p:nvSpPr>
        <p:spPr>
          <a:xfrm>
            <a:off x="8361991" y="1648884"/>
            <a:ext cx="611365"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ea typeface="微软雅黑" panose="020B0503020204020204" pitchFamily="34" charset="-122"/>
              </a:rPr>
              <a:t>03</a:t>
            </a:r>
            <a:endParaRPr lang="zh-CN" altLang="en-US" sz="1700" b="1" dirty="0">
              <a:ea typeface="微软雅黑" panose="020B0503020204020204" pitchFamily="34" charset="-122"/>
            </a:endParaRPr>
          </a:p>
        </p:txBody>
      </p:sp>
      <p:sp>
        <p:nvSpPr>
          <p:cNvPr id="11" name="TextBox 10"/>
          <p:cNvSpPr txBox="1"/>
          <p:nvPr/>
        </p:nvSpPr>
        <p:spPr>
          <a:xfrm>
            <a:off x="831528" y="3829696"/>
            <a:ext cx="2096108" cy="875978"/>
          </a:xfrm>
          <a:prstGeom prst="rect">
            <a:avLst/>
          </a:prstGeom>
          <a:noFill/>
        </p:spPr>
        <p:txBody>
          <a:bodyPr wrap="square" lIns="98581" tIns="49291" rIns="98581" bIns="49291" rtlCol="0">
            <a:spAutoFit/>
          </a:bodyPr>
          <a:lstStyle/>
          <a:p>
            <a:pPr algn="just">
              <a:lnSpc>
                <a:spcPct val="130000"/>
              </a:lnSpc>
              <a:spcAft>
                <a:spcPts val="647"/>
              </a:spcAft>
            </a:pPr>
            <a:r>
              <a:rPr lang="zh-CN" altLang="en-US" sz="1300" dirty="0">
                <a:solidFill>
                  <a:schemeClr val="tx1">
                    <a:lumMod val="85000"/>
                    <a:lumOff val="15000"/>
                  </a:schemeClr>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dirty="0">
              <a:solidFill>
                <a:schemeClr val="tx1">
                  <a:lumMod val="85000"/>
                  <a:lumOff val="15000"/>
                </a:schemeClr>
              </a:solidFill>
              <a:latin typeface="微软雅黑" pitchFamily="34" charset="-122"/>
              <a:ea typeface="微软雅黑" pitchFamily="34" charset="-122"/>
            </a:endParaRPr>
          </a:p>
        </p:txBody>
      </p:sp>
      <p:sp>
        <p:nvSpPr>
          <p:cNvPr id="12" name="TextBox 11"/>
          <p:cNvSpPr txBox="1"/>
          <p:nvPr/>
        </p:nvSpPr>
        <p:spPr>
          <a:xfrm>
            <a:off x="3855864" y="2117859"/>
            <a:ext cx="2096108" cy="875978"/>
          </a:xfrm>
          <a:prstGeom prst="rect">
            <a:avLst/>
          </a:prstGeom>
          <a:noFill/>
        </p:spPr>
        <p:txBody>
          <a:bodyPr wrap="square" lIns="98581" tIns="49291" rIns="98581" bIns="49291" rtlCol="0">
            <a:spAutoFit/>
          </a:bodyPr>
          <a:lstStyle/>
          <a:p>
            <a:pPr algn="just">
              <a:lnSpc>
                <a:spcPct val="130000"/>
              </a:lnSpc>
              <a:spcAft>
                <a:spcPts val="647"/>
              </a:spcAft>
            </a:pPr>
            <a:r>
              <a:rPr lang="zh-CN" altLang="en-US" sz="1300" dirty="0">
                <a:solidFill>
                  <a:schemeClr val="tx1">
                    <a:lumMod val="85000"/>
                    <a:lumOff val="15000"/>
                  </a:schemeClr>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dirty="0">
              <a:solidFill>
                <a:schemeClr val="tx1">
                  <a:lumMod val="85000"/>
                  <a:lumOff val="15000"/>
                </a:schemeClr>
              </a:solidFill>
              <a:latin typeface="微软雅黑" pitchFamily="34" charset="-122"/>
              <a:ea typeface="微软雅黑" pitchFamily="34" charset="-122"/>
            </a:endParaRPr>
          </a:p>
        </p:txBody>
      </p:sp>
      <p:sp>
        <p:nvSpPr>
          <p:cNvPr id="13" name="TextBox 12"/>
          <p:cNvSpPr txBox="1"/>
          <p:nvPr/>
        </p:nvSpPr>
        <p:spPr>
          <a:xfrm>
            <a:off x="6886951" y="3800508"/>
            <a:ext cx="2096108" cy="875978"/>
          </a:xfrm>
          <a:prstGeom prst="rect">
            <a:avLst/>
          </a:prstGeom>
          <a:noFill/>
        </p:spPr>
        <p:txBody>
          <a:bodyPr wrap="square" lIns="98581" tIns="49291" rIns="98581" bIns="49291" rtlCol="0">
            <a:spAutoFit/>
          </a:bodyPr>
          <a:lstStyle/>
          <a:p>
            <a:pPr algn="just">
              <a:lnSpc>
                <a:spcPct val="130000"/>
              </a:lnSpc>
              <a:spcAft>
                <a:spcPts val="647"/>
              </a:spcAft>
            </a:pPr>
            <a:r>
              <a:rPr lang="zh-CN" altLang="en-US" sz="1300" dirty="0">
                <a:solidFill>
                  <a:schemeClr val="tx1">
                    <a:lumMod val="85000"/>
                    <a:lumOff val="15000"/>
                  </a:schemeClr>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5"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750"/>
                                        <p:tgtEl>
                                          <p:spTgt spid="6"/>
                                        </p:tgtEl>
                                      </p:cBhvr>
                                    </p:animEffect>
                                  </p:childTnLst>
                                </p:cTn>
                              </p:par>
                            </p:childTnLst>
                          </p:cTn>
                        </p:par>
                        <p:par>
                          <p:cTn id="26" fill="hold">
                            <p:stCondLst>
                              <p:cond delay="275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3250"/>
                            </p:stCondLst>
                            <p:childTnLst>
                              <p:par>
                                <p:cTn id="31" presetID="15"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fltVal val="0"/>
                                          </p:val>
                                        </p:tav>
                                        <p:tav tm="100000">
                                          <p:val>
                                            <p:strVal val="#ppt_w"/>
                                          </p:val>
                                        </p:tav>
                                      </p:tavLst>
                                    </p:anim>
                                    <p:anim calcmode="lin" valueType="num">
                                      <p:cBhvr>
                                        <p:cTn id="34" dur="1000" fill="hold"/>
                                        <p:tgtEl>
                                          <p:spTgt spid="7"/>
                                        </p:tgtEl>
                                        <p:attrNameLst>
                                          <p:attrName>ppt_h</p:attrName>
                                        </p:attrNameLst>
                                      </p:cBhvr>
                                      <p:tavLst>
                                        <p:tav tm="0">
                                          <p:val>
                                            <p:fltVal val="0"/>
                                          </p:val>
                                        </p:tav>
                                        <p:tav tm="100000">
                                          <p:val>
                                            <p:strVal val="#ppt_h"/>
                                          </p:val>
                                        </p:tav>
                                      </p:tavLst>
                                    </p:anim>
                                    <p:anim calcmode="lin" valueType="num">
                                      <p:cBhvr>
                                        <p:cTn id="3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4250"/>
                            </p:stCondLst>
                            <p:childTnLst>
                              <p:par>
                                <p:cTn id="38" presetID="21" presetClass="entr" presetSubtype="1"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750"/>
                                        <p:tgtEl>
                                          <p:spTgt spid="8"/>
                                        </p:tgtEl>
                                      </p:cBhvr>
                                    </p:animEffect>
                                  </p:childTnLst>
                                </p:cTn>
                              </p:par>
                            </p:childTnLst>
                          </p:cTn>
                        </p:par>
                        <p:par>
                          <p:cTn id="41" fill="hold">
                            <p:stCondLst>
                              <p:cond delay="5000"/>
                            </p:stCondLst>
                            <p:childTnLst>
                              <p:par>
                                <p:cTn id="42" presetID="2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par>
                          <p:cTn id="45" fill="hold">
                            <p:stCondLst>
                              <p:cond delay="5500"/>
                            </p:stCondLst>
                            <p:childTnLst>
                              <p:par>
                                <p:cTn id="46" presetID="52" presetClass="entr" presetSubtype="0"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Scale>
                                      <p:cBhvr>
                                        <p:cTn id="48"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9"/>
                                        </p:tgtEl>
                                        <p:attrNameLst>
                                          <p:attrName>ppt_x</p:attrName>
                                          <p:attrName>ppt_y</p:attrName>
                                        </p:attrNameLst>
                                      </p:cBhvr>
                                    </p:animMotion>
                                    <p:animEffect transition="in" filter="fade">
                                      <p:cBhvr>
                                        <p:cTn id="50" dur="1000"/>
                                        <p:tgtEl>
                                          <p:spTgt spid="9"/>
                                        </p:tgtEl>
                                      </p:cBhvr>
                                    </p:animEffect>
                                  </p:childTnLst>
                                </p:cTn>
                              </p:par>
                            </p:childTnLst>
                          </p:cTn>
                        </p:par>
                        <p:par>
                          <p:cTn id="51" fill="hold">
                            <p:stCondLst>
                              <p:cond delay="6500"/>
                            </p:stCondLst>
                            <p:childTnLst>
                              <p:par>
                                <p:cTn id="52" presetID="21" presetClass="entr" presetSubtype="1"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heel(1)">
                                      <p:cBhvr>
                                        <p:cTn id="54" dur="750"/>
                                        <p:tgtEl>
                                          <p:spTgt spid="10"/>
                                        </p:tgtEl>
                                      </p:cBhvr>
                                    </p:animEffect>
                                  </p:childTnLst>
                                </p:cTn>
                              </p:par>
                            </p:childTnLst>
                          </p:cTn>
                        </p:par>
                        <p:par>
                          <p:cTn id="55" fill="hold">
                            <p:stCondLst>
                              <p:cond delay="7250"/>
                            </p:stCondLst>
                            <p:childTnLst>
                              <p:par>
                                <p:cTn id="56" presetID="22" presetClass="entr" presetSubtype="1"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up)">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8" grpId="0" animBg="1"/>
      <p:bldP spid="10" grpId="0" animBg="1"/>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a:off x="3564719" y="2576447"/>
            <a:ext cx="1566157" cy="1570813"/>
            <a:chOff x="3056718" y="2081057"/>
            <a:chExt cx="1566157" cy="1570813"/>
          </a:xfrm>
        </p:grpSpPr>
        <p:sp>
          <p:nvSpPr>
            <p:cNvPr id="6" name="Freeform 71"/>
            <p:cNvSpPr>
              <a:spLocks/>
            </p:cNvSpPr>
            <p:nvPr/>
          </p:nvSpPr>
          <p:spPr bwMode="auto">
            <a:xfrm>
              <a:off x="3056718" y="2081057"/>
              <a:ext cx="1566157" cy="1570813"/>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52E65"/>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7" name="TextBox 6"/>
            <p:cNvSpPr txBox="1"/>
            <p:nvPr/>
          </p:nvSpPr>
          <p:spPr>
            <a:xfrm>
              <a:off x="3537896" y="2671699"/>
              <a:ext cx="1074113" cy="707886"/>
            </a:xfrm>
            <a:prstGeom prst="rect">
              <a:avLst/>
            </a:prstGeom>
            <a:noFill/>
          </p:spPr>
          <p:txBody>
            <a:bodyPr wrap="square" rtlCol="0">
              <a:spAutoFit/>
            </a:bodyPr>
            <a:lstStyle/>
            <a:p>
              <a:r>
                <a:rPr lang="en-US" altLang="zh-CN" sz="4000" b="1" dirty="0">
                  <a:solidFill>
                    <a:schemeClr val="bg1"/>
                  </a:solidFill>
                  <a:ea typeface="微软雅黑" panose="020B0503020204020204" pitchFamily="34" charset="-122"/>
                </a:rPr>
                <a:t>39%</a:t>
              </a:r>
              <a:endParaRPr lang="zh-CN" altLang="en-US" sz="4000" b="1" dirty="0">
                <a:solidFill>
                  <a:schemeClr val="bg1"/>
                </a:solidFill>
                <a:ea typeface="微软雅黑" panose="020B0503020204020204" pitchFamily="34" charset="-122"/>
              </a:endParaRPr>
            </a:p>
          </p:txBody>
        </p:sp>
        <p:sp>
          <p:nvSpPr>
            <p:cNvPr id="8" name="TextBox 7"/>
            <p:cNvSpPr txBox="1"/>
            <p:nvPr/>
          </p:nvSpPr>
          <p:spPr>
            <a:xfrm>
              <a:off x="3619824" y="2251956"/>
              <a:ext cx="952176"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单击此处添加文本</a:t>
              </a:r>
            </a:p>
          </p:txBody>
        </p:sp>
      </p:grpSp>
      <p:sp>
        <p:nvSpPr>
          <p:cNvPr id="9" name="TextBox 8"/>
          <p:cNvSpPr txBox="1"/>
          <p:nvPr/>
        </p:nvSpPr>
        <p:spPr>
          <a:xfrm>
            <a:off x="1199387" y="1915011"/>
            <a:ext cx="216024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单击此处添加标题</a:t>
            </a:r>
          </a:p>
        </p:txBody>
      </p:sp>
      <p:sp>
        <p:nvSpPr>
          <p:cNvPr id="10" name="矩形 1"/>
          <p:cNvSpPr>
            <a:spLocks noChangeArrowheads="1"/>
          </p:cNvSpPr>
          <p:nvPr/>
        </p:nvSpPr>
        <p:spPr bwMode="auto">
          <a:xfrm>
            <a:off x="5656064" y="2275052"/>
            <a:ext cx="3240360" cy="2031325"/>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lnSpc>
                <a:spcPct val="150000"/>
              </a:lnSpc>
            </a:pPr>
            <a:r>
              <a:rPr lang="zh-CN" altLang="en-US" sz="1400" dirty="0">
                <a:solidFill>
                  <a:schemeClr val="tx1">
                    <a:lumMod val="65000"/>
                    <a:lumOff val="35000"/>
                  </a:schemeClr>
                </a:solidFill>
                <a:latin typeface="微软雅黑" pitchFamily="34" charset="-122"/>
                <a:ea typeface="微软雅黑" pitchFamily="34" charset="-122"/>
              </a:rPr>
              <a:t>单击添加文字单击添加文字单击添加文字单击添加文字单击添加文字单击添加文字单击添加文字单击添加文字单击添加文字单击添加文字单击添加文字单击添加文字单击添加文字单击添加文单击添加文字单击添加文字单击添加文字</a:t>
            </a:r>
          </a:p>
        </p:txBody>
      </p:sp>
      <p:sp>
        <p:nvSpPr>
          <p:cNvPr id="11" name="L 形 10"/>
          <p:cNvSpPr/>
          <p:nvPr/>
        </p:nvSpPr>
        <p:spPr>
          <a:xfrm rot="5400000">
            <a:off x="5559817" y="2230107"/>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L 形 11"/>
          <p:cNvSpPr/>
          <p:nvPr/>
        </p:nvSpPr>
        <p:spPr>
          <a:xfrm rot="16200000">
            <a:off x="8576749" y="4049993"/>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3" name="组合 12"/>
          <p:cNvGrpSpPr/>
          <p:nvPr/>
        </p:nvGrpSpPr>
        <p:grpSpPr>
          <a:xfrm>
            <a:off x="2364877" y="2576447"/>
            <a:ext cx="1572366" cy="1570813"/>
            <a:chOff x="1856877" y="2081057"/>
            <a:chExt cx="1572366" cy="1570813"/>
          </a:xfrm>
        </p:grpSpPr>
        <p:sp>
          <p:nvSpPr>
            <p:cNvPr id="14" name="Freeform 72"/>
            <p:cNvSpPr>
              <a:spLocks/>
            </p:cNvSpPr>
            <p:nvPr/>
          </p:nvSpPr>
          <p:spPr bwMode="auto">
            <a:xfrm>
              <a:off x="1856877" y="2081057"/>
              <a:ext cx="1572366" cy="1570813"/>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rgbClr val="052E65"/>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5" name="TextBox 14"/>
            <p:cNvSpPr txBox="1"/>
            <p:nvPr/>
          </p:nvSpPr>
          <p:spPr>
            <a:xfrm>
              <a:off x="2271311" y="2671699"/>
              <a:ext cx="1074113" cy="707886"/>
            </a:xfrm>
            <a:prstGeom prst="rect">
              <a:avLst/>
            </a:prstGeom>
            <a:noFill/>
          </p:spPr>
          <p:txBody>
            <a:bodyPr wrap="square" rtlCol="0">
              <a:spAutoFit/>
            </a:bodyPr>
            <a:lstStyle/>
            <a:p>
              <a:r>
                <a:rPr lang="en-US" altLang="zh-CN" sz="4000" b="1" dirty="0">
                  <a:solidFill>
                    <a:schemeClr val="bg1"/>
                  </a:solidFill>
                  <a:ea typeface="微软雅黑" panose="020B0503020204020204" pitchFamily="34" charset="-122"/>
                </a:rPr>
                <a:t>34%</a:t>
              </a:r>
              <a:endParaRPr lang="zh-CN" altLang="en-US" sz="4000" b="1" dirty="0">
                <a:solidFill>
                  <a:schemeClr val="bg1"/>
                </a:solidFill>
                <a:ea typeface="微软雅黑" panose="020B0503020204020204" pitchFamily="34" charset="-122"/>
              </a:endParaRPr>
            </a:p>
          </p:txBody>
        </p:sp>
        <p:sp>
          <p:nvSpPr>
            <p:cNvPr id="16" name="TextBox 15"/>
            <p:cNvSpPr txBox="1"/>
            <p:nvPr/>
          </p:nvSpPr>
          <p:spPr>
            <a:xfrm>
              <a:off x="2376014" y="2251956"/>
              <a:ext cx="971850"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单击此处添加文本</a:t>
              </a:r>
            </a:p>
          </p:txBody>
        </p:sp>
      </p:grpSp>
      <p:grpSp>
        <p:nvGrpSpPr>
          <p:cNvPr id="17" name="组合 16"/>
          <p:cNvGrpSpPr/>
          <p:nvPr/>
        </p:nvGrpSpPr>
        <p:grpSpPr>
          <a:xfrm>
            <a:off x="1099846" y="2576447"/>
            <a:ext cx="1566157" cy="1570813"/>
            <a:chOff x="591845" y="2081057"/>
            <a:chExt cx="1566157" cy="1570813"/>
          </a:xfrm>
        </p:grpSpPr>
        <p:sp>
          <p:nvSpPr>
            <p:cNvPr id="18" name="Freeform 73"/>
            <p:cNvSpPr>
              <a:spLocks/>
            </p:cNvSpPr>
            <p:nvPr/>
          </p:nvSpPr>
          <p:spPr bwMode="auto">
            <a:xfrm>
              <a:off x="591845" y="2081057"/>
              <a:ext cx="1566157" cy="1570813"/>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52E65"/>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9" name="TextBox 18"/>
            <p:cNvSpPr txBox="1"/>
            <p:nvPr/>
          </p:nvSpPr>
          <p:spPr>
            <a:xfrm>
              <a:off x="906938" y="2671699"/>
              <a:ext cx="1074113" cy="707886"/>
            </a:xfrm>
            <a:prstGeom prst="rect">
              <a:avLst/>
            </a:prstGeom>
            <a:noFill/>
          </p:spPr>
          <p:txBody>
            <a:bodyPr wrap="square" rtlCol="0">
              <a:spAutoFit/>
            </a:bodyPr>
            <a:lstStyle/>
            <a:p>
              <a:r>
                <a:rPr lang="en-US" altLang="zh-CN" sz="4000" b="1" dirty="0">
                  <a:solidFill>
                    <a:schemeClr val="bg1"/>
                  </a:solidFill>
                  <a:ea typeface="微软雅黑" panose="020B0503020204020204" pitchFamily="34" charset="-122"/>
                </a:rPr>
                <a:t>27%</a:t>
              </a:r>
              <a:endParaRPr lang="zh-CN" altLang="en-US" sz="4000" b="1" dirty="0">
                <a:solidFill>
                  <a:schemeClr val="bg1"/>
                </a:solidFill>
                <a:ea typeface="微软雅黑" panose="020B0503020204020204" pitchFamily="34" charset="-122"/>
              </a:endParaRPr>
            </a:p>
          </p:txBody>
        </p:sp>
        <p:sp>
          <p:nvSpPr>
            <p:cNvPr id="20" name="TextBox 19"/>
            <p:cNvSpPr txBox="1"/>
            <p:nvPr/>
          </p:nvSpPr>
          <p:spPr>
            <a:xfrm>
              <a:off x="1053548" y="2251956"/>
              <a:ext cx="99817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单击此处添加文本</a:t>
              </a: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37"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900" decel="100000" fill="hold"/>
                                        <p:tgtEl>
                                          <p:spTgt spid="1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50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900" decel="100000" fill="hold"/>
                                        <p:tgtEl>
                                          <p:spTgt spid="5"/>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39" fill="hold">
                            <p:stCondLst>
                              <p:cond delay="3500"/>
                            </p:stCondLst>
                            <p:childTnLst>
                              <p:par>
                                <p:cTn id="40" presetID="2" presetClass="entr" presetSubtype="6"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9"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0-#ppt_w/2"/>
                                          </p:val>
                                        </p:tav>
                                        <p:tav tm="100000">
                                          <p:val>
                                            <p:strVal val="#ppt_x"/>
                                          </p:val>
                                        </p:tav>
                                      </p:tavLst>
                                    </p:anim>
                                    <p:anim calcmode="lin" valueType="num">
                                      <p:cBhvr additive="base">
                                        <p:cTn id="47" dur="500" fill="hold"/>
                                        <p:tgtEl>
                                          <p:spTgt spid="12"/>
                                        </p:tgtEl>
                                        <p:attrNameLst>
                                          <p:attrName>ppt_y</p:attrName>
                                        </p:attrNameLst>
                                      </p:cBhvr>
                                      <p:tavLst>
                                        <p:tav tm="0">
                                          <p:val>
                                            <p:strVal val="0-#ppt_h/2"/>
                                          </p:val>
                                        </p:tav>
                                        <p:tav tm="100000">
                                          <p:val>
                                            <p:strVal val="#ppt_y"/>
                                          </p:val>
                                        </p:tav>
                                      </p:tavLst>
                                    </p:anim>
                                  </p:childTnLst>
                                </p:cTn>
                              </p:par>
                            </p:childTnLst>
                          </p:cTn>
                        </p:par>
                        <p:par>
                          <p:cTn id="48" fill="hold">
                            <p:stCondLst>
                              <p:cond delay="4000"/>
                            </p:stCondLst>
                            <p:childTnLst>
                              <p:par>
                                <p:cTn id="49" presetID="17" presetClass="entr" presetSubtype="1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9" grpId="0"/>
      <p:bldP spid="10"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任意多边形 4"/>
          <p:cNvSpPr/>
          <p:nvPr/>
        </p:nvSpPr>
        <p:spPr>
          <a:xfrm flipV="1">
            <a:off x="3969517" y="2771249"/>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a typeface="微软雅黑" panose="020B0503020204020204" pitchFamily="34" charset="-122"/>
            </a:endParaRPr>
          </a:p>
        </p:txBody>
      </p:sp>
      <p:sp>
        <p:nvSpPr>
          <p:cNvPr id="6" name="任意多边形 5"/>
          <p:cNvSpPr/>
          <p:nvPr/>
        </p:nvSpPr>
        <p:spPr>
          <a:xfrm flipH="1">
            <a:off x="5483338" y="1718468"/>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a typeface="微软雅黑" panose="020B0503020204020204" pitchFamily="34" charset="-122"/>
            </a:endParaRPr>
          </a:p>
        </p:txBody>
      </p:sp>
      <p:grpSp>
        <p:nvGrpSpPr>
          <p:cNvPr id="7" name="组合 6"/>
          <p:cNvGrpSpPr>
            <a:grpSpLocks/>
          </p:cNvGrpSpPr>
          <p:nvPr/>
        </p:nvGrpSpPr>
        <p:grpSpPr bwMode="auto">
          <a:xfrm>
            <a:off x="1551608" y="2012793"/>
            <a:ext cx="3593708" cy="1211263"/>
            <a:chOff x="1334679" y="2997346"/>
            <a:chExt cx="3527313" cy="1188323"/>
          </a:xfrm>
          <a:solidFill>
            <a:srgbClr val="052E65"/>
          </a:solidFill>
        </p:grpSpPr>
        <p:sp>
          <p:nvSpPr>
            <p:cNvPr id="8" name="Freeform 12"/>
            <p:cNvSpPr>
              <a:spLocks/>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 fmla="*/ 10000 w 10000"/>
                <a:gd name="connsiteY0" fmla="*/ 4267 h 9999"/>
                <a:gd name="connsiteX1" fmla="*/ 8669 w 10000"/>
                <a:gd name="connsiteY1" fmla="*/ 7320 h 9999"/>
                <a:gd name="connsiteX2" fmla="*/ 3291 w 10000"/>
                <a:gd name="connsiteY2" fmla="*/ 6271 h 9999"/>
                <a:gd name="connsiteX3" fmla="*/ 3741 w 10000"/>
                <a:gd name="connsiteY3" fmla="*/ 8465 h 9999"/>
                <a:gd name="connsiteX4" fmla="*/ 248 w 10000"/>
                <a:gd name="connsiteY4" fmla="*/ 9705 h 9999"/>
                <a:gd name="connsiteX5" fmla="*/ 280 w 10000"/>
                <a:gd name="connsiteY5" fmla="*/ 4037 h 9999"/>
                <a:gd name="connsiteX6" fmla="*/ 2409 w 10000"/>
                <a:gd name="connsiteY6" fmla="*/ 3219 h 9999"/>
                <a:gd name="connsiteX7" fmla="*/ 10000 w 10000"/>
                <a:gd name="connsiteY7" fmla="*/ 4267 h 9999"/>
                <a:gd name="connsiteX0" fmla="*/ 9753 w 9753"/>
                <a:gd name="connsiteY0" fmla="*/ 4267 h 10085"/>
                <a:gd name="connsiteX1" fmla="*/ 8422 w 9753"/>
                <a:gd name="connsiteY1" fmla="*/ 7321 h 10085"/>
                <a:gd name="connsiteX2" fmla="*/ 3044 w 9753"/>
                <a:gd name="connsiteY2" fmla="*/ 6272 h 10085"/>
                <a:gd name="connsiteX3" fmla="*/ 3494 w 9753"/>
                <a:gd name="connsiteY3" fmla="*/ 8466 h 10085"/>
                <a:gd name="connsiteX4" fmla="*/ 1 w 9753"/>
                <a:gd name="connsiteY4" fmla="*/ 9706 h 10085"/>
                <a:gd name="connsiteX5" fmla="*/ 33 w 9753"/>
                <a:gd name="connsiteY5" fmla="*/ 4037 h 10085"/>
                <a:gd name="connsiteX6" fmla="*/ 2162 w 9753"/>
                <a:gd name="connsiteY6" fmla="*/ 3219 h 10085"/>
                <a:gd name="connsiteX7" fmla="*/ 9753 w 9753"/>
                <a:gd name="connsiteY7" fmla="*/ 4267 h 10085"/>
                <a:gd name="connsiteX0" fmla="*/ 10000 w 10000"/>
                <a:gd name="connsiteY0" fmla="*/ 4231 h 9624"/>
                <a:gd name="connsiteX1" fmla="*/ 8635 w 10000"/>
                <a:gd name="connsiteY1" fmla="*/ 7259 h 9624"/>
                <a:gd name="connsiteX2" fmla="*/ 3121 w 10000"/>
                <a:gd name="connsiteY2" fmla="*/ 6219 h 9624"/>
                <a:gd name="connsiteX3" fmla="*/ 3582 w 10000"/>
                <a:gd name="connsiteY3" fmla="*/ 8395 h 9624"/>
                <a:gd name="connsiteX4" fmla="*/ 1 w 10000"/>
                <a:gd name="connsiteY4" fmla="*/ 9624 h 9624"/>
                <a:gd name="connsiteX5" fmla="*/ 34 w 10000"/>
                <a:gd name="connsiteY5" fmla="*/ 4003 h 9624"/>
                <a:gd name="connsiteX6" fmla="*/ 2217 w 10000"/>
                <a:gd name="connsiteY6" fmla="*/ 3192 h 9624"/>
                <a:gd name="connsiteX7" fmla="*/ 10000 w 10000"/>
                <a:gd name="connsiteY7" fmla="*/ 4231 h 9624"/>
                <a:gd name="connsiteX0" fmla="*/ 10258 w 10258"/>
                <a:gd name="connsiteY0" fmla="*/ 4487 h 10238"/>
                <a:gd name="connsiteX1" fmla="*/ 8893 w 10258"/>
                <a:gd name="connsiteY1" fmla="*/ 7634 h 10238"/>
                <a:gd name="connsiteX2" fmla="*/ 3379 w 10258"/>
                <a:gd name="connsiteY2" fmla="*/ 6553 h 10238"/>
                <a:gd name="connsiteX3" fmla="*/ 3840 w 10258"/>
                <a:gd name="connsiteY3" fmla="*/ 8814 h 10238"/>
                <a:gd name="connsiteX4" fmla="*/ 259 w 10258"/>
                <a:gd name="connsiteY4" fmla="*/ 10091 h 10238"/>
                <a:gd name="connsiteX5" fmla="*/ 278 w 10258"/>
                <a:gd name="connsiteY5" fmla="*/ 6434 h 10238"/>
                <a:gd name="connsiteX6" fmla="*/ 2475 w 10258"/>
                <a:gd name="connsiteY6" fmla="*/ 3408 h 10238"/>
                <a:gd name="connsiteX7" fmla="*/ 10258 w 10258"/>
                <a:gd name="connsiteY7" fmla="*/ 4487 h 10238"/>
                <a:gd name="connsiteX0" fmla="*/ 10012 w 10012"/>
                <a:gd name="connsiteY0" fmla="*/ 4487 h 10214"/>
                <a:gd name="connsiteX1" fmla="*/ 8647 w 10012"/>
                <a:gd name="connsiteY1" fmla="*/ 7634 h 10214"/>
                <a:gd name="connsiteX2" fmla="*/ 3133 w 10012"/>
                <a:gd name="connsiteY2" fmla="*/ 6553 h 10214"/>
                <a:gd name="connsiteX3" fmla="*/ 3594 w 10012"/>
                <a:gd name="connsiteY3" fmla="*/ 8814 h 10214"/>
                <a:gd name="connsiteX4" fmla="*/ 13 w 10012"/>
                <a:gd name="connsiteY4" fmla="*/ 10091 h 10214"/>
                <a:gd name="connsiteX5" fmla="*/ 32 w 10012"/>
                <a:gd name="connsiteY5" fmla="*/ 6434 h 10214"/>
                <a:gd name="connsiteX6" fmla="*/ 2229 w 10012"/>
                <a:gd name="connsiteY6" fmla="*/ 3408 h 10214"/>
                <a:gd name="connsiteX7" fmla="*/ 10012 w 10012"/>
                <a:gd name="connsiteY7" fmla="*/ 4487 h 10214"/>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9" name="Freeform 12"/>
            <p:cNvSpPr>
              <a:spLocks/>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10" name="任意多边形 9"/>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11" name="任意多边形 10"/>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grpSp>
      <p:grpSp>
        <p:nvGrpSpPr>
          <p:cNvPr id="12" name="组合 11"/>
          <p:cNvGrpSpPr/>
          <p:nvPr/>
        </p:nvGrpSpPr>
        <p:grpSpPr>
          <a:xfrm>
            <a:off x="4813763" y="2556163"/>
            <a:ext cx="3346257" cy="936344"/>
            <a:chOff x="4287378" y="2371018"/>
            <a:chExt cx="3103775" cy="868524"/>
          </a:xfrm>
          <a:solidFill>
            <a:srgbClr val="052E65"/>
          </a:solidFill>
        </p:grpSpPr>
        <p:sp>
          <p:nvSpPr>
            <p:cNvPr id="13" name="任意多边形 12"/>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grpSp>
          <p:nvGrpSpPr>
            <p:cNvPr id="14" name="组合 13"/>
            <p:cNvGrpSpPr/>
            <p:nvPr/>
          </p:nvGrpSpPr>
          <p:grpSpPr>
            <a:xfrm>
              <a:off x="4287378" y="2371018"/>
              <a:ext cx="3103775" cy="868524"/>
              <a:chOff x="4287378" y="2371018"/>
              <a:chExt cx="3103775" cy="868524"/>
            </a:xfrm>
            <a:grpFill/>
          </p:grpSpPr>
          <p:sp>
            <p:nvSpPr>
              <p:cNvPr id="16" name="Freeform 7"/>
              <p:cNvSpPr>
                <a:spLocks/>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 fmla="*/ 374 w 9591"/>
                  <a:gd name="connsiteY0" fmla="*/ 749 h 10000"/>
                  <a:gd name="connsiteX1" fmla="*/ 233 w 9591"/>
                  <a:gd name="connsiteY1" fmla="*/ 4632 h 10000"/>
                  <a:gd name="connsiteX2" fmla="*/ 3635 w 9591"/>
                  <a:gd name="connsiteY2" fmla="*/ 9976 h 10000"/>
                  <a:gd name="connsiteX3" fmla="*/ 8131 w 9591"/>
                  <a:gd name="connsiteY3" fmla="*/ 6325 h 10000"/>
                  <a:gd name="connsiteX4" fmla="*/ 8761 w 9591"/>
                  <a:gd name="connsiteY4" fmla="*/ 7928 h 10000"/>
                  <a:gd name="connsiteX5" fmla="*/ 9591 w 9591"/>
                  <a:gd name="connsiteY5" fmla="*/ 0 h 10000"/>
                  <a:gd name="connsiteX6" fmla="*/ 6289 w 9591"/>
                  <a:gd name="connsiteY6" fmla="*/ 1068 h 10000"/>
                  <a:gd name="connsiteX7" fmla="*/ 6870 w 9591"/>
                  <a:gd name="connsiteY7" fmla="*/ 2940 h 10000"/>
                  <a:gd name="connsiteX8" fmla="*/ 4414 w 9591"/>
                  <a:gd name="connsiteY8" fmla="*/ 4989 h 10000"/>
                  <a:gd name="connsiteX9" fmla="*/ 374 w 9591"/>
                  <a:gd name="connsiteY9" fmla="*/ 749 h 10000"/>
                  <a:gd name="connsiteX0" fmla="*/ 164 w 9774"/>
                  <a:gd name="connsiteY0" fmla="*/ 749 h 10000"/>
                  <a:gd name="connsiteX1" fmla="*/ 17 w 9774"/>
                  <a:gd name="connsiteY1" fmla="*/ 4632 h 10000"/>
                  <a:gd name="connsiteX2" fmla="*/ 3564 w 9774"/>
                  <a:gd name="connsiteY2" fmla="*/ 9976 h 10000"/>
                  <a:gd name="connsiteX3" fmla="*/ 8252 w 9774"/>
                  <a:gd name="connsiteY3" fmla="*/ 6325 h 10000"/>
                  <a:gd name="connsiteX4" fmla="*/ 8909 w 9774"/>
                  <a:gd name="connsiteY4" fmla="*/ 7928 h 10000"/>
                  <a:gd name="connsiteX5" fmla="*/ 9774 w 9774"/>
                  <a:gd name="connsiteY5" fmla="*/ 0 h 10000"/>
                  <a:gd name="connsiteX6" fmla="*/ 6331 w 9774"/>
                  <a:gd name="connsiteY6" fmla="*/ 1068 h 10000"/>
                  <a:gd name="connsiteX7" fmla="*/ 6937 w 9774"/>
                  <a:gd name="connsiteY7" fmla="*/ 2940 h 10000"/>
                  <a:gd name="connsiteX8" fmla="*/ 4376 w 9774"/>
                  <a:gd name="connsiteY8" fmla="*/ 4989 h 10000"/>
                  <a:gd name="connsiteX9" fmla="*/ 164 w 9774"/>
                  <a:gd name="connsiteY9" fmla="*/ 749 h 10000"/>
                  <a:gd name="connsiteX0" fmla="*/ 336 w 10260"/>
                  <a:gd name="connsiteY0" fmla="*/ 576 h 10000"/>
                  <a:gd name="connsiteX1" fmla="*/ 277 w 10260"/>
                  <a:gd name="connsiteY1" fmla="*/ 4632 h 10000"/>
                  <a:gd name="connsiteX2" fmla="*/ 3906 w 10260"/>
                  <a:gd name="connsiteY2" fmla="*/ 9976 h 10000"/>
                  <a:gd name="connsiteX3" fmla="*/ 8703 w 10260"/>
                  <a:gd name="connsiteY3" fmla="*/ 6325 h 10000"/>
                  <a:gd name="connsiteX4" fmla="*/ 9375 w 10260"/>
                  <a:gd name="connsiteY4" fmla="*/ 7928 h 10000"/>
                  <a:gd name="connsiteX5" fmla="*/ 10260 w 10260"/>
                  <a:gd name="connsiteY5" fmla="*/ 0 h 10000"/>
                  <a:gd name="connsiteX6" fmla="*/ 6737 w 10260"/>
                  <a:gd name="connsiteY6" fmla="*/ 1068 h 10000"/>
                  <a:gd name="connsiteX7" fmla="*/ 7357 w 10260"/>
                  <a:gd name="connsiteY7" fmla="*/ 2940 h 10000"/>
                  <a:gd name="connsiteX8" fmla="*/ 4737 w 10260"/>
                  <a:gd name="connsiteY8" fmla="*/ 4989 h 10000"/>
                  <a:gd name="connsiteX9" fmla="*/ 336 w 10260"/>
                  <a:gd name="connsiteY9" fmla="*/ 576 h 10000"/>
                  <a:gd name="connsiteX0" fmla="*/ 255 w 10179"/>
                  <a:gd name="connsiteY0" fmla="*/ 576 h 10000"/>
                  <a:gd name="connsiteX1" fmla="*/ 196 w 10179"/>
                  <a:gd name="connsiteY1" fmla="*/ 4632 h 10000"/>
                  <a:gd name="connsiteX2" fmla="*/ 3825 w 10179"/>
                  <a:gd name="connsiteY2" fmla="*/ 9976 h 10000"/>
                  <a:gd name="connsiteX3" fmla="*/ 8622 w 10179"/>
                  <a:gd name="connsiteY3" fmla="*/ 6325 h 10000"/>
                  <a:gd name="connsiteX4" fmla="*/ 9294 w 10179"/>
                  <a:gd name="connsiteY4" fmla="*/ 7928 h 10000"/>
                  <a:gd name="connsiteX5" fmla="*/ 10179 w 10179"/>
                  <a:gd name="connsiteY5" fmla="*/ 0 h 10000"/>
                  <a:gd name="connsiteX6" fmla="*/ 6656 w 10179"/>
                  <a:gd name="connsiteY6" fmla="*/ 1068 h 10000"/>
                  <a:gd name="connsiteX7" fmla="*/ 7276 w 10179"/>
                  <a:gd name="connsiteY7" fmla="*/ 2940 h 10000"/>
                  <a:gd name="connsiteX8" fmla="*/ 4656 w 10179"/>
                  <a:gd name="connsiteY8" fmla="*/ 4989 h 10000"/>
                  <a:gd name="connsiteX9" fmla="*/ 255 w 10179"/>
                  <a:gd name="connsiteY9" fmla="*/ 576 h 10000"/>
                  <a:gd name="connsiteX0" fmla="*/ 81 w 10005"/>
                  <a:gd name="connsiteY0" fmla="*/ 576 h 10000"/>
                  <a:gd name="connsiteX1" fmla="*/ 22 w 10005"/>
                  <a:gd name="connsiteY1" fmla="*/ 4632 h 10000"/>
                  <a:gd name="connsiteX2" fmla="*/ 3651 w 10005"/>
                  <a:gd name="connsiteY2" fmla="*/ 9976 h 10000"/>
                  <a:gd name="connsiteX3" fmla="*/ 8448 w 10005"/>
                  <a:gd name="connsiteY3" fmla="*/ 6325 h 10000"/>
                  <a:gd name="connsiteX4" fmla="*/ 9120 w 10005"/>
                  <a:gd name="connsiteY4" fmla="*/ 7928 h 10000"/>
                  <a:gd name="connsiteX5" fmla="*/ 10005 w 10005"/>
                  <a:gd name="connsiteY5" fmla="*/ 0 h 10000"/>
                  <a:gd name="connsiteX6" fmla="*/ 6482 w 10005"/>
                  <a:gd name="connsiteY6" fmla="*/ 1068 h 10000"/>
                  <a:gd name="connsiteX7" fmla="*/ 7102 w 10005"/>
                  <a:gd name="connsiteY7" fmla="*/ 2940 h 10000"/>
                  <a:gd name="connsiteX8" fmla="*/ 4482 w 10005"/>
                  <a:gd name="connsiteY8" fmla="*/ 4989 h 10000"/>
                  <a:gd name="connsiteX9" fmla="*/ 81 w 10005"/>
                  <a:gd name="connsiteY9" fmla="*/ 576 h 10000"/>
                  <a:gd name="connsiteX0" fmla="*/ 56 w 9980"/>
                  <a:gd name="connsiteY0" fmla="*/ 576 h 9995"/>
                  <a:gd name="connsiteX1" fmla="*/ 66 w 9980"/>
                  <a:gd name="connsiteY1" fmla="*/ 4920 h 9995"/>
                  <a:gd name="connsiteX2" fmla="*/ 3626 w 9980"/>
                  <a:gd name="connsiteY2" fmla="*/ 9976 h 9995"/>
                  <a:gd name="connsiteX3" fmla="*/ 8423 w 9980"/>
                  <a:gd name="connsiteY3" fmla="*/ 6325 h 9995"/>
                  <a:gd name="connsiteX4" fmla="*/ 9095 w 9980"/>
                  <a:gd name="connsiteY4" fmla="*/ 7928 h 9995"/>
                  <a:gd name="connsiteX5" fmla="*/ 9980 w 9980"/>
                  <a:gd name="connsiteY5" fmla="*/ 0 h 9995"/>
                  <a:gd name="connsiteX6" fmla="*/ 6457 w 9980"/>
                  <a:gd name="connsiteY6" fmla="*/ 1068 h 9995"/>
                  <a:gd name="connsiteX7" fmla="*/ 7077 w 9980"/>
                  <a:gd name="connsiteY7" fmla="*/ 2940 h 9995"/>
                  <a:gd name="connsiteX8" fmla="*/ 4457 w 9980"/>
                  <a:gd name="connsiteY8" fmla="*/ 4989 h 9995"/>
                  <a:gd name="connsiteX9" fmla="*/ 56 w 9980"/>
                  <a:gd name="connsiteY9" fmla="*/ 576 h 9995"/>
                  <a:gd name="connsiteX0" fmla="*/ 15 w 9959"/>
                  <a:gd name="connsiteY0" fmla="*/ 576 h 10000"/>
                  <a:gd name="connsiteX1" fmla="*/ 25 w 9959"/>
                  <a:gd name="connsiteY1" fmla="*/ 4922 h 10000"/>
                  <a:gd name="connsiteX2" fmla="*/ 3592 w 9959"/>
                  <a:gd name="connsiteY2" fmla="*/ 9981 h 10000"/>
                  <a:gd name="connsiteX3" fmla="*/ 8399 w 9959"/>
                  <a:gd name="connsiteY3" fmla="*/ 6328 h 10000"/>
                  <a:gd name="connsiteX4" fmla="*/ 9072 w 9959"/>
                  <a:gd name="connsiteY4" fmla="*/ 7932 h 10000"/>
                  <a:gd name="connsiteX5" fmla="*/ 9959 w 9959"/>
                  <a:gd name="connsiteY5" fmla="*/ 0 h 10000"/>
                  <a:gd name="connsiteX6" fmla="*/ 6429 w 9959"/>
                  <a:gd name="connsiteY6" fmla="*/ 1069 h 10000"/>
                  <a:gd name="connsiteX7" fmla="*/ 7050 w 9959"/>
                  <a:gd name="connsiteY7" fmla="*/ 2941 h 10000"/>
                  <a:gd name="connsiteX8" fmla="*/ 4425 w 9959"/>
                  <a:gd name="connsiteY8" fmla="*/ 4991 h 10000"/>
                  <a:gd name="connsiteX9" fmla="*/ 15 w 9959"/>
                  <a:gd name="connsiteY9" fmla="*/ 576 h 10000"/>
                  <a:gd name="connsiteX0" fmla="*/ 0 w 9985"/>
                  <a:gd name="connsiteY0" fmla="*/ 576 h 10000"/>
                  <a:gd name="connsiteX1" fmla="*/ 10 w 9985"/>
                  <a:gd name="connsiteY1" fmla="*/ 4922 h 10000"/>
                  <a:gd name="connsiteX2" fmla="*/ 3592 w 9985"/>
                  <a:gd name="connsiteY2" fmla="*/ 9981 h 10000"/>
                  <a:gd name="connsiteX3" fmla="*/ 8419 w 9985"/>
                  <a:gd name="connsiteY3" fmla="*/ 6328 h 10000"/>
                  <a:gd name="connsiteX4" fmla="*/ 9094 w 9985"/>
                  <a:gd name="connsiteY4" fmla="*/ 7932 h 10000"/>
                  <a:gd name="connsiteX5" fmla="*/ 9985 w 9985"/>
                  <a:gd name="connsiteY5" fmla="*/ 0 h 10000"/>
                  <a:gd name="connsiteX6" fmla="*/ 6440 w 9985"/>
                  <a:gd name="connsiteY6" fmla="*/ 1069 h 10000"/>
                  <a:gd name="connsiteX7" fmla="*/ 7064 w 9985"/>
                  <a:gd name="connsiteY7" fmla="*/ 2941 h 10000"/>
                  <a:gd name="connsiteX8" fmla="*/ 4428 w 9985"/>
                  <a:gd name="connsiteY8" fmla="*/ 4991 h 10000"/>
                  <a:gd name="connsiteX9" fmla="*/ 0 w 9985"/>
                  <a:gd name="connsiteY9" fmla="*/ 576 h 10000"/>
                  <a:gd name="connsiteX0" fmla="*/ 0 w 10133"/>
                  <a:gd name="connsiteY0" fmla="*/ 4577 h 14001"/>
                  <a:gd name="connsiteX1" fmla="*/ 10 w 10133"/>
                  <a:gd name="connsiteY1" fmla="*/ 8923 h 14001"/>
                  <a:gd name="connsiteX2" fmla="*/ 3597 w 10133"/>
                  <a:gd name="connsiteY2" fmla="*/ 13982 h 14001"/>
                  <a:gd name="connsiteX3" fmla="*/ 8432 w 10133"/>
                  <a:gd name="connsiteY3" fmla="*/ 10329 h 14001"/>
                  <a:gd name="connsiteX4" fmla="*/ 9108 w 10133"/>
                  <a:gd name="connsiteY4" fmla="*/ 11933 h 14001"/>
                  <a:gd name="connsiteX5" fmla="*/ 10000 w 10133"/>
                  <a:gd name="connsiteY5" fmla="*/ 4001 h 14001"/>
                  <a:gd name="connsiteX6" fmla="*/ 9974 w 10133"/>
                  <a:gd name="connsiteY6" fmla="*/ 1 h 14001"/>
                  <a:gd name="connsiteX7" fmla="*/ 6450 w 10133"/>
                  <a:gd name="connsiteY7" fmla="*/ 5070 h 14001"/>
                  <a:gd name="connsiteX8" fmla="*/ 7075 w 10133"/>
                  <a:gd name="connsiteY8" fmla="*/ 6942 h 14001"/>
                  <a:gd name="connsiteX9" fmla="*/ 4435 w 10133"/>
                  <a:gd name="connsiteY9" fmla="*/ 8992 h 14001"/>
                  <a:gd name="connsiteX10" fmla="*/ 0 w 10133"/>
                  <a:gd name="connsiteY10" fmla="*/ 4577 h 14001"/>
                  <a:gd name="connsiteX0" fmla="*/ 0 w 10058"/>
                  <a:gd name="connsiteY0" fmla="*/ 4577 h 14001"/>
                  <a:gd name="connsiteX1" fmla="*/ 10 w 10058"/>
                  <a:gd name="connsiteY1" fmla="*/ 8923 h 14001"/>
                  <a:gd name="connsiteX2" fmla="*/ 3597 w 10058"/>
                  <a:gd name="connsiteY2" fmla="*/ 13982 h 14001"/>
                  <a:gd name="connsiteX3" fmla="*/ 8432 w 10058"/>
                  <a:gd name="connsiteY3" fmla="*/ 10329 h 14001"/>
                  <a:gd name="connsiteX4" fmla="*/ 9108 w 10058"/>
                  <a:gd name="connsiteY4" fmla="*/ 11933 h 14001"/>
                  <a:gd name="connsiteX5" fmla="*/ 10000 w 10058"/>
                  <a:gd name="connsiteY5" fmla="*/ 4001 h 14001"/>
                  <a:gd name="connsiteX6" fmla="*/ 9974 w 10058"/>
                  <a:gd name="connsiteY6" fmla="*/ 1 h 14001"/>
                  <a:gd name="connsiteX7" fmla="*/ 6450 w 10058"/>
                  <a:gd name="connsiteY7" fmla="*/ 5070 h 14001"/>
                  <a:gd name="connsiteX8" fmla="*/ 7075 w 10058"/>
                  <a:gd name="connsiteY8" fmla="*/ 6942 h 14001"/>
                  <a:gd name="connsiteX9" fmla="*/ 4435 w 10058"/>
                  <a:gd name="connsiteY9" fmla="*/ 8992 h 14001"/>
                  <a:gd name="connsiteX10" fmla="*/ 0 w 10058"/>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9974"/>
                  <a:gd name="connsiteY0" fmla="*/ 4577 h 14001"/>
                  <a:gd name="connsiteX1" fmla="*/ 10 w 9974"/>
                  <a:gd name="connsiteY1" fmla="*/ 8923 h 14001"/>
                  <a:gd name="connsiteX2" fmla="*/ 3597 w 9974"/>
                  <a:gd name="connsiteY2" fmla="*/ 13982 h 14001"/>
                  <a:gd name="connsiteX3" fmla="*/ 8432 w 9974"/>
                  <a:gd name="connsiteY3" fmla="*/ 10329 h 14001"/>
                  <a:gd name="connsiteX4" fmla="*/ 9108 w 9974"/>
                  <a:gd name="connsiteY4" fmla="*/ 11933 h 14001"/>
                  <a:gd name="connsiteX5" fmla="*/ 9954 w 9974"/>
                  <a:gd name="connsiteY5" fmla="*/ 4290 h 14001"/>
                  <a:gd name="connsiteX6" fmla="*/ 9974 w 9974"/>
                  <a:gd name="connsiteY6" fmla="*/ 1 h 14001"/>
                  <a:gd name="connsiteX7" fmla="*/ 6450 w 9974"/>
                  <a:gd name="connsiteY7" fmla="*/ 5070 h 14001"/>
                  <a:gd name="connsiteX8" fmla="*/ 7075 w 9974"/>
                  <a:gd name="connsiteY8" fmla="*/ 6942 h 14001"/>
                  <a:gd name="connsiteX9" fmla="*/ 4435 w 9974"/>
                  <a:gd name="connsiteY9" fmla="*/ 8992 h 14001"/>
                  <a:gd name="connsiteX10" fmla="*/ 0 w 9974"/>
                  <a:gd name="connsiteY10" fmla="*/ 4577 h 14001"/>
                  <a:gd name="connsiteX0" fmla="*/ 0 w 10000"/>
                  <a:gd name="connsiteY0" fmla="*/ 3269 h 9999"/>
                  <a:gd name="connsiteX1" fmla="*/ 10 w 10000"/>
                  <a:gd name="connsiteY1" fmla="*/ 6373 h 9999"/>
                  <a:gd name="connsiteX2" fmla="*/ 3606 w 10000"/>
                  <a:gd name="connsiteY2" fmla="*/ 9986 h 9999"/>
                  <a:gd name="connsiteX3" fmla="*/ 8454 w 10000"/>
                  <a:gd name="connsiteY3" fmla="*/ 7377 h 9999"/>
                  <a:gd name="connsiteX4" fmla="*/ 9132 w 10000"/>
                  <a:gd name="connsiteY4" fmla="*/ 8523 h 9999"/>
                  <a:gd name="connsiteX5" fmla="*/ 9980 w 10000"/>
                  <a:gd name="connsiteY5" fmla="*/ 3064 h 9999"/>
                  <a:gd name="connsiteX6" fmla="*/ 10000 w 10000"/>
                  <a:gd name="connsiteY6" fmla="*/ 1 h 9999"/>
                  <a:gd name="connsiteX7" fmla="*/ 6467 w 10000"/>
                  <a:gd name="connsiteY7" fmla="*/ 3621 h 9999"/>
                  <a:gd name="connsiteX8" fmla="*/ 7093 w 10000"/>
                  <a:gd name="connsiteY8" fmla="*/ 4958 h 9999"/>
                  <a:gd name="connsiteX9" fmla="*/ 4447 w 10000"/>
                  <a:gd name="connsiteY9" fmla="*/ 6422 h 9999"/>
                  <a:gd name="connsiteX10" fmla="*/ 0 w 10000"/>
                  <a:gd name="connsiteY10" fmla="*/ 3269 h 9999"/>
                  <a:gd name="connsiteX0" fmla="*/ 0 w 10000"/>
                  <a:gd name="connsiteY0" fmla="*/ 3269 h 10000"/>
                  <a:gd name="connsiteX1" fmla="*/ 10 w 10000"/>
                  <a:gd name="connsiteY1" fmla="*/ 6374 h 10000"/>
                  <a:gd name="connsiteX2" fmla="*/ 3606 w 10000"/>
                  <a:gd name="connsiteY2" fmla="*/ 9987 h 10000"/>
                  <a:gd name="connsiteX3" fmla="*/ 8454 w 10000"/>
                  <a:gd name="connsiteY3" fmla="*/ 7378 h 10000"/>
                  <a:gd name="connsiteX4" fmla="*/ 9132 w 10000"/>
                  <a:gd name="connsiteY4" fmla="*/ 8524 h 10000"/>
                  <a:gd name="connsiteX5" fmla="*/ 9980 w 10000"/>
                  <a:gd name="connsiteY5" fmla="*/ 3064 h 10000"/>
                  <a:gd name="connsiteX6" fmla="*/ 10000 w 10000"/>
                  <a:gd name="connsiteY6" fmla="*/ 1 h 10000"/>
                  <a:gd name="connsiteX7" fmla="*/ 6467 w 10000"/>
                  <a:gd name="connsiteY7" fmla="*/ 3621 h 10000"/>
                  <a:gd name="connsiteX8" fmla="*/ 7093 w 10000"/>
                  <a:gd name="connsiteY8" fmla="*/ 4958 h 10000"/>
                  <a:gd name="connsiteX9" fmla="*/ 4447 w 10000"/>
                  <a:gd name="connsiteY9" fmla="*/ 6423 h 10000"/>
                  <a:gd name="connsiteX10" fmla="*/ 0 w 10000"/>
                  <a:gd name="connsiteY10" fmla="*/ 3269 h 10000"/>
                  <a:gd name="connsiteX0" fmla="*/ 0 w 10000"/>
                  <a:gd name="connsiteY0" fmla="*/ 3269 h 10032"/>
                  <a:gd name="connsiteX1" fmla="*/ 10 w 10000"/>
                  <a:gd name="connsiteY1" fmla="*/ 6374 h 10032"/>
                  <a:gd name="connsiteX2" fmla="*/ 3606 w 10000"/>
                  <a:gd name="connsiteY2" fmla="*/ 9987 h 10032"/>
                  <a:gd name="connsiteX3" fmla="*/ 8454 w 10000"/>
                  <a:gd name="connsiteY3" fmla="*/ 7378 h 10032"/>
                  <a:gd name="connsiteX4" fmla="*/ 9132 w 10000"/>
                  <a:gd name="connsiteY4" fmla="*/ 8524 h 10032"/>
                  <a:gd name="connsiteX5" fmla="*/ 9980 w 10000"/>
                  <a:gd name="connsiteY5" fmla="*/ 3064 h 10032"/>
                  <a:gd name="connsiteX6" fmla="*/ 10000 w 10000"/>
                  <a:gd name="connsiteY6" fmla="*/ 1 h 10032"/>
                  <a:gd name="connsiteX7" fmla="*/ 6467 w 10000"/>
                  <a:gd name="connsiteY7" fmla="*/ 3621 h 10032"/>
                  <a:gd name="connsiteX8" fmla="*/ 7093 w 10000"/>
                  <a:gd name="connsiteY8" fmla="*/ 4958 h 10032"/>
                  <a:gd name="connsiteX9" fmla="*/ 4447 w 10000"/>
                  <a:gd name="connsiteY9" fmla="*/ 6423 h 10032"/>
                  <a:gd name="connsiteX10" fmla="*/ 0 w 10000"/>
                  <a:gd name="connsiteY10" fmla="*/ 3269 h 1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sp>
            <p:nvSpPr>
              <p:cNvPr id="17" name="Freeform 7"/>
              <p:cNvSpPr>
                <a:spLocks/>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grpSp>
        <p:sp>
          <p:nvSpPr>
            <p:cNvPr id="15" name="任意多边形 14"/>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grpSp>
      <p:grpSp>
        <p:nvGrpSpPr>
          <p:cNvPr id="18" name="组合 17"/>
          <p:cNvGrpSpPr/>
          <p:nvPr/>
        </p:nvGrpSpPr>
        <p:grpSpPr>
          <a:xfrm>
            <a:off x="1648649" y="3704139"/>
            <a:ext cx="2108999" cy="931570"/>
            <a:chOff x="1351620" y="3435846"/>
            <a:chExt cx="1956173" cy="864096"/>
          </a:xfrm>
        </p:grpSpPr>
        <p:sp>
          <p:nvSpPr>
            <p:cNvPr id="19" name="TextBox 11"/>
            <p:cNvSpPr txBox="1">
              <a:spLocks noChangeArrowheads="1"/>
            </p:cNvSpPr>
            <p:nvPr/>
          </p:nvSpPr>
          <p:spPr bwMode="auto">
            <a:xfrm flipH="1">
              <a:off x="1783669" y="3435846"/>
              <a:ext cx="142017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700" kern="0" dirty="0">
                  <a:solidFill>
                    <a:schemeClr val="tx1">
                      <a:lumMod val="85000"/>
                      <a:lumOff val="15000"/>
                    </a:schemeClr>
                  </a:solidFill>
                  <a:latin typeface="微软雅黑" pitchFamily="34" charset="-122"/>
                  <a:ea typeface="微软雅黑" pitchFamily="34" charset="-122"/>
                </a:rPr>
                <a:t>此处输入标题</a:t>
              </a:r>
              <a:endParaRPr lang="en-US" altLang="zh-CN" sz="1700" kern="0" dirty="0">
                <a:solidFill>
                  <a:schemeClr val="tx1">
                    <a:lumMod val="85000"/>
                    <a:lumOff val="15000"/>
                  </a:schemeClr>
                </a:solidFill>
                <a:latin typeface="微软雅黑" pitchFamily="34" charset="-122"/>
                <a:ea typeface="微软雅黑" pitchFamily="34" charset="-122"/>
              </a:endParaRPr>
            </a:p>
          </p:txBody>
        </p:sp>
        <p:sp>
          <p:nvSpPr>
            <p:cNvPr id="20" name="文本框 1"/>
            <p:cNvSpPr txBox="1"/>
            <p:nvPr/>
          </p:nvSpPr>
          <p:spPr>
            <a:xfrm>
              <a:off x="1351620" y="3692552"/>
              <a:ext cx="1956173" cy="607390"/>
            </a:xfrm>
            <a:prstGeom prst="rect">
              <a:avLst/>
            </a:prstGeom>
            <a:noFill/>
          </p:spPr>
          <p:txBody>
            <a:bodyPr lIns="86404" tIns="43202" rIns="86404" bIns="43202">
              <a:spAutoFit/>
            </a:bodyPr>
            <a:lstStyle/>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p>
          </p:txBody>
        </p:sp>
      </p:grpSp>
      <p:grpSp>
        <p:nvGrpSpPr>
          <p:cNvPr id="21" name="组合 20"/>
          <p:cNvGrpSpPr/>
          <p:nvPr/>
        </p:nvGrpSpPr>
        <p:grpSpPr>
          <a:xfrm>
            <a:off x="6148060" y="1481491"/>
            <a:ext cx="2109000" cy="928989"/>
            <a:chOff x="5524988" y="1374185"/>
            <a:chExt cx="1956174" cy="861702"/>
          </a:xfrm>
        </p:grpSpPr>
        <p:sp>
          <p:nvSpPr>
            <p:cNvPr id="22" name="文本框 24"/>
            <p:cNvSpPr txBox="1"/>
            <p:nvPr/>
          </p:nvSpPr>
          <p:spPr>
            <a:xfrm>
              <a:off x="5524989" y="1628497"/>
              <a:ext cx="1956173" cy="607390"/>
            </a:xfrm>
            <a:prstGeom prst="rect">
              <a:avLst/>
            </a:prstGeom>
            <a:noFill/>
          </p:spPr>
          <p:txBody>
            <a:bodyPr lIns="86404" tIns="43202" rIns="86404" bIns="43202">
              <a:spAutoFit/>
            </a:bodyPr>
            <a:lstStyle/>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p>
          </p:txBody>
        </p:sp>
        <p:sp>
          <p:nvSpPr>
            <p:cNvPr id="23" name="TextBox 11"/>
            <p:cNvSpPr txBox="1">
              <a:spLocks noChangeArrowheads="1"/>
            </p:cNvSpPr>
            <p:nvPr/>
          </p:nvSpPr>
          <p:spPr bwMode="auto">
            <a:xfrm flipH="1">
              <a:off x="5524988" y="1374185"/>
              <a:ext cx="163929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700" kern="0" dirty="0">
                  <a:solidFill>
                    <a:schemeClr val="tx1">
                      <a:lumMod val="85000"/>
                      <a:lumOff val="15000"/>
                    </a:schemeClr>
                  </a:solidFill>
                  <a:latin typeface="微软雅黑" pitchFamily="34" charset="-122"/>
                  <a:ea typeface="微软雅黑" pitchFamily="34" charset="-122"/>
                </a:rPr>
                <a:t>此处输入标题</a:t>
              </a:r>
              <a:endParaRPr lang="en-US" altLang="zh-CN" sz="1700" kern="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right)">
                                      <p:cBhvr>
                                        <p:cTn id="32" dur="500"/>
                                        <p:tgtEl>
                                          <p:spTgt spid="18"/>
                                        </p:tgtEl>
                                      </p:cBhvr>
                                    </p:animEffect>
                                  </p:childTnLst>
                                </p:cTn>
                              </p:par>
                              <p:par>
                                <p:cTn id="33" presetID="22" presetClass="entr" presetSubtype="8"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任意多边形 4"/>
          <p:cNvSpPr/>
          <p:nvPr/>
        </p:nvSpPr>
        <p:spPr>
          <a:xfrm>
            <a:off x="4493095" y="1546070"/>
            <a:ext cx="1473622" cy="1473569"/>
          </a:xfrm>
          <a:custGeom>
            <a:avLst/>
            <a:gdLst>
              <a:gd name="connsiteX0" fmla="*/ 603939 w 1217261"/>
              <a:gd name="connsiteY0" fmla="*/ 0 h 1216852"/>
              <a:gd name="connsiteX1" fmla="*/ 1108772 w 1217261"/>
              <a:gd name="connsiteY1" fmla="*/ 101921 h 1216852"/>
              <a:gd name="connsiteX2" fmla="*/ 1217261 w 1217261"/>
              <a:gd name="connsiteY2" fmla="*/ 154183 h 1216852"/>
              <a:gd name="connsiteX3" fmla="*/ 650141 w 1217261"/>
              <a:gd name="connsiteY3" fmla="*/ 1216852 h 1216852"/>
              <a:gd name="connsiteX4" fmla="*/ 644949 w 1217261"/>
              <a:gd name="connsiteY4" fmla="*/ 1213352 h 1216852"/>
              <a:gd name="connsiteX5" fmla="*/ 608630 w 1217261"/>
              <a:gd name="connsiteY5" fmla="*/ 1206019 h 1216852"/>
              <a:gd name="connsiteX6" fmla="*/ 572312 w 1217261"/>
              <a:gd name="connsiteY6" fmla="*/ 1213352 h 1216852"/>
              <a:gd name="connsiteX7" fmla="*/ 568895 w 1217261"/>
              <a:gd name="connsiteY7" fmla="*/ 1215655 h 1216852"/>
              <a:gd name="connsiteX8" fmla="*/ 0 w 1217261"/>
              <a:gd name="connsiteY8" fmla="*/ 149663 h 1216852"/>
              <a:gd name="connsiteX9" fmla="*/ 99106 w 1217261"/>
              <a:gd name="connsiteY9" fmla="*/ 101921 h 1216852"/>
              <a:gd name="connsiteX10" fmla="*/ 603939 w 1217261"/>
              <a:gd name="connsiteY10" fmla="*/ 0 h 12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04466" anchor="ctr"/>
          <a:lstStyle/>
          <a:p>
            <a:pPr algn="ctr">
              <a:defRPr/>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6" name="任意多边形 5"/>
          <p:cNvSpPr/>
          <p:nvPr/>
        </p:nvSpPr>
        <p:spPr>
          <a:xfrm rot="3600000">
            <a:off x="5277856" y="2000436"/>
            <a:ext cx="1473570" cy="1471911"/>
          </a:xfrm>
          <a:custGeom>
            <a:avLst/>
            <a:gdLst>
              <a:gd name="connsiteX0" fmla="*/ 603939 w 1217261"/>
              <a:gd name="connsiteY0" fmla="*/ 0 h 1216852"/>
              <a:gd name="connsiteX1" fmla="*/ 1108772 w 1217261"/>
              <a:gd name="connsiteY1" fmla="*/ 101921 h 1216852"/>
              <a:gd name="connsiteX2" fmla="*/ 1217261 w 1217261"/>
              <a:gd name="connsiteY2" fmla="*/ 154183 h 1216852"/>
              <a:gd name="connsiteX3" fmla="*/ 650141 w 1217261"/>
              <a:gd name="connsiteY3" fmla="*/ 1216852 h 1216852"/>
              <a:gd name="connsiteX4" fmla="*/ 644949 w 1217261"/>
              <a:gd name="connsiteY4" fmla="*/ 1213352 h 1216852"/>
              <a:gd name="connsiteX5" fmla="*/ 608630 w 1217261"/>
              <a:gd name="connsiteY5" fmla="*/ 1206019 h 1216852"/>
              <a:gd name="connsiteX6" fmla="*/ 572312 w 1217261"/>
              <a:gd name="connsiteY6" fmla="*/ 1213352 h 1216852"/>
              <a:gd name="connsiteX7" fmla="*/ 568895 w 1217261"/>
              <a:gd name="connsiteY7" fmla="*/ 1215655 h 1216852"/>
              <a:gd name="connsiteX8" fmla="*/ 0 w 1217261"/>
              <a:gd name="connsiteY8" fmla="*/ 149663 h 1216852"/>
              <a:gd name="connsiteX9" fmla="*/ 99106 w 1217261"/>
              <a:gd name="connsiteY9" fmla="*/ 101921 h 1216852"/>
              <a:gd name="connsiteX10" fmla="*/ 603939 w 1217261"/>
              <a:gd name="connsiteY10" fmla="*/ 0 h 12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04466" anchor="ctr"/>
          <a:lstStyle/>
          <a:p>
            <a:pPr algn="ctr">
              <a:defRPr/>
            </a:pPr>
            <a:r>
              <a:rPr lang="zh-CN" altLang="en-US" sz="2600" dirty="0">
                <a:solidFill>
                  <a:schemeClr val="tx1"/>
                </a:solidFill>
                <a:latin typeface="微软雅黑" panose="020B0503020204020204" pitchFamily="34" charset="-122"/>
                <a:ea typeface="微软雅黑" panose="020B0503020204020204" pitchFamily="34" charset="-122"/>
              </a:rPr>
              <a:t>标题</a:t>
            </a:r>
          </a:p>
        </p:txBody>
      </p:sp>
      <p:sp>
        <p:nvSpPr>
          <p:cNvPr id="7" name="任意多边形 6"/>
          <p:cNvSpPr/>
          <p:nvPr/>
        </p:nvSpPr>
        <p:spPr>
          <a:xfrm rot="18000000">
            <a:off x="3707534" y="1999582"/>
            <a:ext cx="1473570" cy="1473621"/>
          </a:xfrm>
          <a:custGeom>
            <a:avLst/>
            <a:gdLst>
              <a:gd name="connsiteX0" fmla="*/ 603939 w 1217261"/>
              <a:gd name="connsiteY0" fmla="*/ 0 h 1216852"/>
              <a:gd name="connsiteX1" fmla="*/ 1108772 w 1217261"/>
              <a:gd name="connsiteY1" fmla="*/ 101921 h 1216852"/>
              <a:gd name="connsiteX2" fmla="*/ 1217261 w 1217261"/>
              <a:gd name="connsiteY2" fmla="*/ 154183 h 1216852"/>
              <a:gd name="connsiteX3" fmla="*/ 650141 w 1217261"/>
              <a:gd name="connsiteY3" fmla="*/ 1216852 h 1216852"/>
              <a:gd name="connsiteX4" fmla="*/ 644949 w 1217261"/>
              <a:gd name="connsiteY4" fmla="*/ 1213352 h 1216852"/>
              <a:gd name="connsiteX5" fmla="*/ 608630 w 1217261"/>
              <a:gd name="connsiteY5" fmla="*/ 1206019 h 1216852"/>
              <a:gd name="connsiteX6" fmla="*/ 572312 w 1217261"/>
              <a:gd name="connsiteY6" fmla="*/ 1213352 h 1216852"/>
              <a:gd name="connsiteX7" fmla="*/ 568895 w 1217261"/>
              <a:gd name="connsiteY7" fmla="*/ 1215655 h 1216852"/>
              <a:gd name="connsiteX8" fmla="*/ 0 w 1217261"/>
              <a:gd name="connsiteY8" fmla="*/ 149663 h 1216852"/>
              <a:gd name="connsiteX9" fmla="*/ 99106 w 1217261"/>
              <a:gd name="connsiteY9" fmla="*/ 101921 h 1216852"/>
              <a:gd name="connsiteX10" fmla="*/ 603939 w 1217261"/>
              <a:gd name="connsiteY10" fmla="*/ 0 h 12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04466" anchor="ctr"/>
          <a:lstStyle/>
          <a:p>
            <a:pPr algn="ctr">
              <a:defRPr/>
            </a:pPr>
            <a:r>
              <a:rPr lang="zh-CN" altLang="en-US" sz="2600" dirty="0">
                <a:solidFill>
                  <a:schemeClr val="tx1"/>
                </a:solidFill>
                <a:latin typeface="微软雅黑" panose="020B0503020204020204" pitchFamily="34" charset="-122"/>
                <a:ea typeface="微软雅黑" panose="020B0503020204020204" pitchFamily="34" charset="-122"/>
              </a:rPr>
              <a:t>标题</a:t>
            </a:r>
          </a:p>
        </p:txBody>
      </p:sp>
      <p:sp>
        <p:nvSpPr>
          <p:cNvPr id="8" name="任意多边形 7"/>
          <p:cNvSpPr/>
          <p:nvPr/>
        </p:nvSpPr>
        <p:spPr>
          <a:xfrm rot="18255227">
            <a:off x="5303529" y="2873284"/>
            <a:ext cx="1470147" cy="1475333"/>
          </a:xfrm>
          <a:custGeom>
            <a:avLst/>
            <a:gdLst>
              <a:gd name="connsiteX0" fmla="*/ 501371 w 1072099"/>
              <a:gd name="connsiteY0" fmla="*/ 0 h 1075891"/>
              <a:gd name="connsiteX1" fmla="*/ 1072099 w 1072099"/>
              <a:gd name="connsiteY1" fmla="*/ 901353 h 1075891"/>
              <a:gd name="connsiteX2" fmla="*/ 987962 w 1072099"/>
              <a:gd name="connsiteY2" fmla="*/ 949880 h 1075891"/>
              <a:gd name="connsiteX3" fmla="*/ 550130 w 1072099"/>
              <a:gd name="connsiteY3" fmla="*/ 1072684 h 1075891"/>
              <a:gd name="connsiteX4" fmla="*/ 98948 w 1072099"/>
              <a:gd name="connsiteY4" fmla="*/ 1016005 h 1075891"/>
              <a:gd name="connsiteX5" fmla="*/ 0 w 1072099"/>
              <a:gd name="connsiteY5" fmla="*/ 977093 h 1075891"/>
              <a:gd name="connsiteX6" fmla="*/ 429756 w 1072099"/>
              <a:gd name="connsiteY6" fmla="*/ 4267 h 1075891"/>
              <a:gd name="connsiteX7" fmla="*/ 434556 w 1072099"/>
              <a:gd name="connsiteY7" fmla="*/ 7008 h 1075891"/>
              <a:gd name="connsiteX8" fmla="*/ 467016 w 1072099"/>
              <a:gd name="connsiteY8" fmla="*/ 11086 h 1075891"/>
              <a:gd name="connsiteX9" fmla="*/ 498514 w 1072099"/>
              <a:gd name="connsiteY9" fmla="*/ 2251 h 107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099" h="1075891">
                <a:moveTo>
                  <a:pt x="501371" y="0"/>
                </a:moveTo>
                <a:lnTo>
                  <a:pt x="1072099" y="901353"/>
                </a:lnTo>
                <a:lnTo>
                  <a:pt x="987962" y="949880"/>
                </a:lnTo>
                <a:cubicBezTo>
                  <a:pt x="855636" y="1017829"/>
                  <a:pt x="707803" y="1060957"/>
                  <a:pt x="550130" y="1072684"/>
                </a:cubicBezTo>
                <a:cubicBezTo>
                  <a:pt x="392456" y="1084412"/>
                  <a:pt x="239869" y="1063629"/>
                  <a:pt x="98948" y="1016005"/>
                </a:cubicBezTo>
                <a:lnTo>
                  <a:pt x="0" y="977093"/>
                </a:lnTo>
                <a:lnTo>
                  <a:pt x="429756" y="4267"/>
                </a:lnTo>
                <a:lnTo>
                  <a:pt x="434556" y="7008"/>
                </a:lnTo>
                <a:cubicBezTo>
                  <a:pt x="444695" y="10435"/>
                  <a:pt x="455672" y="11930"/>
                  <a:pt x="467016" y="11086"/>
                </a:cubicBezTo>
                <a:cubicBezTo>
                  <a:pt x="478358" y="10243"/>
                  <a:pt x="488994" y="7140"/>
                  <a:pt x="498514" y="2251"/>
                </a:cubicBezTo>
                <a:close/>
              </a:path>
            </a:pathLst>
          </a:cu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504466" rIns="98565" bIns="49282" anchor="ctr"/>
          <a:lstStyle/>
          <a:p>
            <a:pPr algn="ctr">
              <a:defRPr/>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9" name="任意多边形 8"/>
          <p:cNvSpPr/>
          <p:nvPr/>
        </p:nvSpPr>
        <p:spPr>
          <a:xfrm>
            <a:off x="4493095" y="3360220"/>
            <a:ext cx="1473622" cy="1473569"/>
          </a:xfrm>
          <a:custGeom>
            <a:avLst/>
            <a:gdLst>
              <a:gd name="connsiteX0" fmla="*/ 500731 w 1074764"/>
              <a:gd name="connsiteY0" fmla="*/ 0 h 1074402"/>
              <a:gd name="connsiteX1" fmla="*/ 505315 w 1074764"/>
              <a:gd name="connsiteY1" fmla="*/ 3090 h 1074402"/>
              <a:gd name="connsiteX2" fmla="*/ 537383 w 1074764"/>
              <a:gd name="connsiteY2" fmla="*/ 9565 h 1074402"/>
              <a:gd name="connsiteX3" fmla="*/ 569449 w 1074764"/>
              <a:gd name="connsiteY3" fmla="*/ 3090 h 1074402"/>
              <a:gd name="connsiteX4" fmla="*/ 572466 w 1074764"/>
              <a:gd name="connsiteY4" fmla="*/ 1057 h 1074402"/>
              <a:gd name="connsiteX5" fmla="*/ 1074764 w 1074764"/>
              <a:gd name="connsiteY5" fmla="*/ 942259 h 1074402"/>
              <a:gd name="connsiteX6" fmla="*/ 987260 w 1074764"/>
              <a:gd name="connsiteY6" fmla="*/ 984412 h 1074402"/>
              <a:gd name="connsiteX7" fmla="*/ 541525 w 1074764"/>
              <a:gd name="connsiteY7" fmla="*/ 1074402 h 1074402"/>
              <a:gd name="connsiteX8" fmla="*/ 95789 w 1074764"/>
              <a:gd name="connsiteY8" fmla="*/ 984412 h 1074402"/>
              <a:gd name="connsiteX9" fmla="*/ 0 w 1074764"/>
              <a:gd name="connsiteY9" fmla="*/ 938268 h 10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4764" h="1074402">
                <a:moveTo>
                  <a:pt x="500731" y="0"/>
                </a:moveTo>
                <a:lnTo>
                  <a:pt x="505315" y="3090"/>
                </a:lnTo>
                <a:cubicBezTo>
                  <a:pt x="515172" y="7259"/>
                  <a:pt x="526008" y="9565"/>
                  <a:pt x="537383" y="9565"/>
                </a:cubicBezTo>
                <a:cubicBezTo>
                  <a:pt x="548757" y="9565"/>
                  <a:pt x="559593" y="7259"/>
                  <a:pt x="569449" y="3090"/>
                </a:cubicBezTo>
                <a:lnTo>
                  <a:pt x="572466" y="1057"/>
                </a:lnTo>
                <a:lnTo>
                  <a:pt x="1074764" y="942259"/>
                </a:lnTo>
                <a:lnTo>
                  <a:pt x="987260" y="984412"/>
                </a:lnTo>
                <a:cubicBezTo>
                  <a:pt x="850258" y="1042358"/>
                  <a:pt x="699634" y="1074402"/>
                  <a:pt x="541525" y="1074402"/>
                </a:cubicBezTo>
                <a:cubicBezTo>
                  <a:pt x="383415" y="1074402"/>
                  <a:pt x="232790" y="1042358"/>
                  <a:pt x="95789" y="984412"/>
                </a:cubicBezTo>
                <a:lnTo>
                  <a:pt x="0" y="938268"/>
                </a:lnTo>
                <a:close/>
              </a:path>
            </a:pathLst>
          </a:cu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504466" rIns="98565" bIns="49282" anchor="ctr"/>
          <a:lstStyle/>
          <a:p>
            <a:pPr algn="ctr">
              <a:defRPr/>
            </a:pPr>
            <a:r>
              <a:rPr lang="zh-CN" altLang="en-US" sz="2600" dirty="0">
                <a:solidFill>
                  <a:schemeClr val="tx1"/>
                </a:solidFill>
                <a:latin typeface="微软雅黑" panose="020B0503020204020204" pitchFamily="34" charset="-122"/>
                <a:ea typeface="微软雅黑" panose="020B0503020204020204" pitchFamily="34" charset="-122"/>
              </a:rPr>
              <a:t>标题</a:t>
            </a:r>
          </a:p>
        </p:txBody>
      </p:sp>
      <p:sp>
        <p:nvSpPr>
          <p:cNvPr id="10" name="任意多边形 9"/>
          <p:cNvSpPr/>
          <p:nvPr/>
        </p:nvSpPr>
        <p:spPr>
          <a:xfrm rot="3332381">
            <a:off x="3684427" y="2869859"/>
            <a:ext cx="1468434" cy="1477044"/>
          </a:xfrm>
          <a:custGeom>
            <a:avLst/>
            <a:gdLst>
              <a:gd name="connsiteX0" fmla="*/ 572182 w 1071198"/>
              <a:gd name="connsiteY0" fmla="*/ 0 h 1077846"/>
              <a:gd name="connsiteX1" fmla="*/ 576512 w 1071198"/>
              <a:gd name="connsiteY1" fmla="*/ 3437 h 1077846"/>
              <a:gd name="connsiteX2" fmla="*/ 607979 w 1071198"/>
              <a:gd name="connsiteY2" fmla="*/ 12386 h 1077846"/>
              <a:gd name="connsiteX3" fmla="*/ 640452 w 1071198"/>
              <a:gd name="connsiteY3" fmla="*/ 8425 h 1077846"/>
              <a:gd name="connsiteX4" fmla="*/ 643618 w 1071198"/>
              <a:gd name="connsiteY4" fmla="*/ 6632 h 1077846"/>
              <a:gd name="connsiteX5" fmla="*/ 1071198 w 1071198"/>
              <a:gd name="connsiteY5" fmla="*/ 984048 h 1077846"/>
              <a:gd name="connsiteX6" fmla="*/ 980680 w 1071198"/>
              <a:gd name="connsiteY6" fmla="*/ 1019268 h 1077846"/>
              <a:gd name="connsiteX7" fmla="*/ 529297 w 1071198"/>
              <a:gd name="connsiteY7" fmla="*/ 1074321 h 1077846"/>
              <a:gd name="connsiteX8" fmla="*/ 91910 w 1071198"/>
              <a:gd name="connsiteY8" fmla="*/ 949940 h 1077846"/>
              <a:gd name="connsiteX9" fmla="*/ 0 w 1071198"/>
              <a:gd name="connsiteY9" fmla="*/ 896486 h 107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198" h="1077846">
                <a:moveTo>
                  <a:pt x="572182" y="0"/>
                </a:moveTo>
                <a:lnTo>
                  <a:pt x="576512" y="3437"/>
                </a:lnTo>
                <a:cubicBezTo>
                  <a:pt x="586014" y="8360"/>
                  <a:pt x="596638" y="11501"/>
                  <a:pt x="607979" y="12386"/>
                </a:cubicBezTo>
                <a:cubicBezTo>
                  <a:pt x="619318" y="13270"/>
                  <a:pt x="630301" y="11815"/>
                  <a:pt x="640452" y="8425"/>
                </a:cubicBezTo>
                <a:lnTo>
                  <a:pt x="643618" y="6632"/>
                </a:lnTo>
                <a:lnTo>
                  <a:pt x="1071198" y="984048"/>
                </a:lnTo>
                <a:lnTo>
                  <a:pt x="980680" y="1019268"/>
                </a:lnTo>
                <a:cubicBezTo>
                  <a:pt x="839587" y="1066385"/>
                  <a:pt x="686927" y="1086617"/>
                  <a:pt x="529297" y="1074321"/>
                </a:cubicBezTo>
                <a:cubicBezTo>
                  <a:pt x="371667" y="1062025"/>
                  <a:pt x="223989" y="1018365"/>
                  <a:pt x="91910" y="949940"/>
                </a:cubicBezTo>
                <a:lnTo>
                  <a:pt x="0" y="896486"/>
                </a:lnTo>
                <a:close/>
              </a:path>
            </a:pathLst>
          </a:cu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04466" rIns="0" bIns="0" anchor="ctr"/>
          <a:lstStyle/>
          <a:p>
            <a:pPr algn="ctr">
              <a:defRPr/>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11" name="矩形 10"/>
          <p:cNvSpPr/>
          <p:nvPr/>
        </p:nvSpPr>
        <p:spPr>
          <a:xfrm>
            <a:off x="4155928" y="708685"/>
            <a:ext cx="2154807" cy="795829"/>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2" name="矩形 11"/>
          <p:cNvSpPr/>
          <p:nvPr/>
        </p:nvSpPr>
        <p:spPr>
          <a:xfrm>
            <a:off x="4155928" y="4725968"/>
            <a:ext cx="2154807" cy="795829"/>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3" name="矩形 12"/>
          <p:cNvSpPr/>
          <p:nvPr/>
        </p:nvSpPr>
        <p:spPr>
          <a:xfrm>
            <a:off x="6688982" y="193970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4" name="矩形 13"/>
          <p:cNvSpPr/>
          <p:nvPr/>
        </p:nvSpPr>
        <p:spPr>
          <a:xfrm>
            <a:off x="6688982" y="389419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5" name="矩形 14"/>
          <p:cNvSpPr/>
          <p:nvPr/>
        </p:nvSpPr>
        <p:spPr>
          <a:xfrm>
            <a:off x="1633143" y="193970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6" name="矩形 15"/>
          <p:cNvSpPr/>
          <p:nvPr/>
        </p:nvSpPr>
        <p:spPr>
          <a:xfrm>
            <a:off x="1633143" y="389419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3"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1+#ppt_w/2"/>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par>
                          <p:cTn id="50" fill="hold">
                            <p:stCondLst>
                              <p:cond delay="4500"/>
                            </p:stCondLst>
                            <p:childTnLst>
                              <p:par>
                                <p:cTn id="51" presetID="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5000"/>
                            </p:stCondLst>
                            <p:childTnLst>
                              <p:par>
                                <p:cTn id="56" presetID="2" presetClass="entr" presetSubtype="12"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0-#ppt_w/2"/>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0-#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childTnLst>
                          </p:cTn>
                        </p:par>
                        <p:par>
                          <p:cTn id="65" fill="hold">
                            <p:stCondLst>
                              <p:cond delay="6000"/>
                            </p:stCondLst>
                            <p:childTnLst>
                              <p:par>
                                <p:cTn id="66" presetID="2" presetClass="entr" presetSubtype="9"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0-#ppt_w/2"/>
                                          </p:val>
                                        </p:tav>
                                        <p:tav tm="100000">
                                          <p:val>
                                            <p:strVal val="#ppt_x"/>
                                          </p:val>
                                        </p:tav>
                                      </p:tavLst>
                                    </p:anim>
                                    <p:anim calcmode="lin" valueType="num">
                                      <p:cBhvr additive="base">
                                        <p:cTn id="69" dur="500" fill="hold"/>
                                        <p:tgtEl>
                                          <p:spTgt spid="7"/>
                                        </p:tgtEl>
                                        <p:attrNameLst>
                                          <p:attrName>ppt_y</p:attrName>
                                        </p:attrNameLst>
                                      </p:cBhvr>
                                      <p:tavLst>
                                        <p:tav tm="0">
                                          <p:val>
                                            <p:strVal val="0-#ppt_h/2"/>
                                          </p:val>
                                        </p:tav>
                                        <p:tav tm="100000">
                                          <p:val>
                                            <p:strVal val="#ppt_y"/>
                                          </p:val>
                                        </p:tav>
                                      </p:tavLst>
                                    </p:anim>
                                  </p:childTnLst>
                                </p:cTn>
                              </p:par>
                            </p:childTnLst>
                          </p:cTn>
                        </p:par>
                        <p:par>
                          <p:cTn id="70" fill="hold">
                            <p:stCondLst>
                              <p:cond delay="6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Group 8"/>
          <p:cNvGrpSpPr>
            <a:grpSpLocks/>
          </p:cNvGrpSpPr>
          <p:nvPr/>
        </p:nvGrpSpPr>
        <p:grpSpPr bwMode="auto">
          <a:xfrm>
            <a:off x="1039688" y="1533343"/>
            <a:ext cx="3368278" cy="3477691"/>
            <a:chOff x="0" y="0"/>
            <a:chExt cx="2087" cy="2155"/>
          </a:xfrm>
        </p:grpSpPr>
        <p:grpSp>
          <p:nvGrpSpPr>
            <p:cNvPr id="6" name="Group 9"/>
            <p:cNvGrpSpPr>
              <a:grpSpLocks/>
            </p:cNvGrpSpPr>
            <p:nvPr/>
          </p:nvGrpSpPr>
          <p:grpSpPr bwMode="auto">
            <a:xfrm>
              <a:off x="726" y="771"/>
              <a:ext cx="635" cy="658"/>
              <a:chOff x="0" y="0"/>
              <a:chExt cx="2960" cy="2960"/>
            </a:xfrm>
          </p:grpSpPr>
          <p:sp>
            <p:nvSpPr>
              <p:cNvPr id="111" name="Freeform 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2" name="Freeform 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3" name="Freeform 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7" name="Group 13"/>
            <p:cNvGrpSpPr>
              <a:grpSpLocks/>
            </p:cNvGrpSpPr>
            <p:nvPr/>
          </p:nvGrpSpPr>
          <p:grpSpPr bwMode="auto">
            <a:xfrm>
              <a:off x="726" y="386"/>
              <a:ext cx="635" cy="658"/>
              <a:chOff x="0" y="0"/>
              <a:chExt cx="2960" cy="2960"/>
            </a:xfrm>
          </p:grpSpPr>
          <p:sp>
            <p:nvSpPr>
              <p:cNvPr id="108" name="Freeform 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9" name="Freeform 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0" name="Freeform 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8" name="Group 17"/>
            <p:cNvGrpSpPr>
              <a:grpSpLocks/>
            </p:cNvGrpSpPr>
            <p:nvPr/>
          </p:nvGrpSpPr>
          <p:grpSpPr bwMode="auto">
            <a:xfrm>
              <a:off x="726" y="0"/>
              <a:ext cx="635" cy="658"/>
              <a:chOff x="0" y="0"/>
              <a:chExt cx="2960" cy="2960"/>
            </a:xfrm>
          </p:grpSpPr>
          <p:sp>
            <p:nvSpPr>
              <p:cNvPr id="105" name="Freeform 1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6" name="Freeform 1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7" name="Freeform 2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9" name="Group 21"/>
            <p:cNvGrpSpPr>
              <a:grpSpLocks/>
            </p:cNvGrpSpPr>
            <p:nvPr/>
          </p:nvGrpSpPr>
          <p:grpSpPr bwMode="auto">
            <a:xfrm>
              <a:off x="1089" y="952"/>
              <a:ext cx="635" cy="658"/>
              <a:chOff x="0" y="0"/>
              <a:chExt cx="2960" cy="2960"/>
            </a:xfrm>
          </p:grpSpPr>
          <p:sp>
            <p:nvSpPr>
              <p:cNvPr id="102" name="Freeform 2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3" name="Freeform 2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4" name="Freeform 2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0" name="Group 25"/>
            <p:cNvGrpSpPr>
              <a:grpSpLocks/>
            </p:cNvGrpSpPr>
            <p:nvPr/>
          </p:nvGrpSpPr>
          <p:grpSpPr bwMode="auto">
            <a:xfrm>
              <a:off x="1089" y="567"/>
              <a:ext cx="635" cy="658"/>
              <a:chOff x="0" y="0"/>
              <a:chExt cx="2960" cy="2960"/>
            </a:xfrm>
          </p:grpSpPr>
          <p:sp>
            <p:nvSpPr>
              <p:cNvPr id="99" name="Freeform 2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0" name="Freeform 2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1" name="Freeform 2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1" name="Group 29"/>
            <p:cNvGrpSpPr>
              <a:grpSpLocks/>
            </p:cNvGrpSpPr>
            <p:nvPr/>
          </p:nvGrpSpPr>
          <p:grpSpPr bwMode="auto">
            <a:xfrm>
              <a:off x="1089" y="181"/>
              <a:ext cx="635" cy="658"/>
              <a:chOff x="0" y="0"/>
              <a:chExt cx="2960" cy="2960"/>
            </a:xfrm>
          </p:grpSpPr>
          <p:sp>
            <p:nvSpPr>
              <p:cNvPr id="96" name="Freeform 3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7" name="Freeform 3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8" name="Freeform 3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2" name="Group 33"/>
            <p:cNvGrpSpPr>
              <a:grpSpLocks/>
            </p:cNvGrpSpPr>
            <p:nvPr/>
          </p:nvGrpSpPr>
          <p:grpSpPr bwMode="auto">
            <a:xfrm>
              <a:off x="1452" y="1134"/>
              <a:ext cx="635" cy="658"/>
              <a:chOff x="0" y="0"/>
              <a:chExt cx="2960" cy="2960"/>
            </a:xfrm>
          </p:grpSpPr>
          <p:sp>
            <p:nvSpPr>
              <p:cNvPr id="93" name="Freeform 3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4" name="Freeform 3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5" name="Freeform 3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3" name="Group 37"/>
            <p:cNvGrpSpPr>
              <a:grpSpLocks/>
            </p:cNvGrpSpPr>
            <p:nvPr/>
          </p:nvGrpSpPr>
          <p:grpSpPr bwMode="auto">
            <a:xfrm>
              <a:off x="1452" y="749"/>
              <a:ext cx="635" cy="658"/>
              <a:chOff x="0" y="0"/>
              <a:chExt cx="2960" cy="2960"/>
            </a:xfrm>
          </p:grpSpPr>
          <p:sp>
            <p:nvSpPr>
              <p:cNvPr id="90" name="Freeform 3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1" name="Freeform 3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2" name="Freeform 4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4" name="Group 41"/>
            <p:cNvGrpSpPr>
              <a:grpSpLocks/>
            </p:cNvGrpSpPr>
            <p:nvPr/>
          </p:nvGrpSpPr>
          <p:grpSpPr bwMode="auto">
            <a:xfrm>
              <a:off x="1452" y="363"/>
              <a:ext cx="635" cy="658"/>
              <a:chOff x="0" y="0"/>
              <a:chExt cx="2960" cy="2960"/>
            </a:xfrm>
          </p:grpSpPr>
          <p:sp>
            <p:nvSpPr>
              <p:cNvPr id="87" name="Freeform 4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alpha val="25000"/>
                </a:srgbClr>
              </a:solidFill>
              <a:ln w="19050" cap="rnd" cmpd="sng">
                <a:solidFill>
                  <a:srgbClr val="969696"/>
                </a:solidFill>
                <a:prstDash val="sysDot"/>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8" name="Freeform 43"/>
              <p:cNvSpPr>
                <a:spLocks/>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FFFFFF">
                  <a:alpha val="25000"/>
                </a:srgbClr>
              </a:solidFill>
              <a:ln w="19050" cap="rnd" cmpd="sng">
                <a:solidFill>
                  <a:srgbClr val="969696"/>
                </a:solidFill>
                <a:prstDash val="sysDot"/>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9" name="Freeform 44"/>
              <p:cNvSpPr>
                <a:spLocks/>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FFFFFF">
                  <a:alpha val="25000"/>
                </a:srgbClr>
              </a:solidFill>
              <a:ln w="19050" cap="rnd" cmpd="sng">
                <a:solidFill>
                  <a:srgbClr val="969696"/>
                </a:solidFill>
                <a:prstDash val="sysDot"/>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5" name="Group 45"/>
            <p:cNvGrpSpPr>
              <a:grpSpLocks/>
            </p:cNvGrpSpPr>
            <p:nvPr/>
          </p:nvGrpSpPr>
          <p:grpSpPr bwMode="auto">
            <a:xfrm>
              <a:off x="363" y="952"/>
              <a:ext cx="635" cy="658"/>
              <a:chOff x="0" y="0"/>
              <a:chExt cx="2960" cy="2960"/>
            </a:xfrm>
          </p:grpSpPr>
          <p:sp>
            <p:nvSpPr>
              <p:cNvPr id="84" name="Freeform 4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5" name="Freeform 4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6" name="Freeform 4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6" name="Group 49"/>
            <p:cNvGrpSpPr>
              <a:grpSpLocks/>
            </p:cNvGrpSpPr>
            <p:nvPr/>
          </p:nvGrpSpPr>
          <p:grpSpPr bwMode="auto">
            <a:xfrm>
              <a:off x="363" y="567"/>
              <a:ext cx="635" cy="658"/>
              <a:chOff x="0" y="0"/>
              <a:chExt cx="2960" cy="2960"/>
            </a:xfrm>
          </p:grpSpPr>
          <p:sp>
            <p:nvSpPr>
              <p:cNvPr id="81" name="Freeform 5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2" name="Freeform 5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3" name="Freeform 5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7" name="Group 53"/>
            <p:cNvGrpSpPr>
              <a:grpSpLocks/>
            </p:cNvGrpSpPr>
            <p:nvPr/>
          </p:nvGrpSpPr>
          <p:grpSpPr bwMode="auto">
            <a:xfrm>
              <a:off x="363" y="181"/>
              <a:ext cx="635" cy="658"/>
              <a:chOff x="0" y="0"/>
              <a:chExt cx="2960" cy="2960"/>
            </a:xfrm>
          </p:grpSpPr>
          <p:sp>
            <p:nvSpPr>
              <p:cNvPr id="78" name="Freeform 5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9" name="Freeform 5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0" name="Freeform 5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8" name="Group 57"/>
            <p:cNvGrpSpPr>
              <a:grpSpLocks/>
            </p:cNvGrpSpPr>
            <p:nvPr/>
          </p:nvGrpSpPr>
          <p:grpSpPr bwMode="auto">
            <a:xfrm>
              <a:off x="726" y="1133"/>
              <a:ext cx="635" cy="658"/>
              <a:chOff x="0" y="0"/>
              <a:chExt cx="2960" cy="2960"/>
            </a:xfrm>
          </p:grpSpPr>
          <p:sp>
            <p:nvSpPr>
              <p:cNvPr id="75" name="Freeform 5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6" name="Freeform 5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7" name="Freeform 6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9" name="Group 61"/>
            <p:cNvGrpSpPr>
              <a:grpSpLocks/>
            </p:cNvGrpSpPr>
            <p:nvPr/>
          </p:nvGrpSpPr>
          <p:grpSpPr bwMode="auto">
            <a:xfrm>
              <a:off x="726" y="748"/>
              <a:ext cx="635" cy="658"/>
              <a:chOff x="0" y="0"/>
              <a:chExt cx="2960" cy="2960"/>
            </a:xfrm>
          </p:grpSpPr>
          <p:sp>
            <p:nvSpPr>
              <p:cNvPr id="72" name="Freeform 6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3" name="Freeform 6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4" name="Freeform 6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0" name="Group 65"/>
            <p:cNvGrpSpPr>
              <a:grpSpLocks/>
            </p:cNvGrpSpPr>
            <p:nvPr/>
          </p:nvGrpSpPr>
          <p:grpSpPr bwMode="auto">
            <a:xfrm>
              <a:off x="726" y="362"/>
              <a:ext cx="635" cy="658"/>
              <a:chOff x="0" y="0"/>
              <a:chExt cx="2960" cy="2960"/>
            </a:xfrm>
          </p:grpSpPr>
          <p:sp>
            <p:nvSpPr>
              <p:cNvPr id="69" name="Freeform 6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0" name="Freeform 6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1" name="Freeform 6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1" name="Group 69"/>
            <p:cNvGrpSpPr>
              <a:grpSpLocks/>
            </p:cNvGrpSpPr>
            <p:nvPr/>
          </p:nvGrpSpPr>
          <p:grpSpPr bwMode="auto">
            <a:xfrm>
              <a:off x="1089" y="1315"/>
              <a:ext cx="635" cy="658"/>
              <a:chOff x="0" y="0"/>
              <a:chExt cx="2960" cy="2960"/>
            </a:xfrm>
          </p:grpSpPr>
          <p:sp>
            <p:nvSpPr>
              <p:cNvPr id="66" name="Freeform 7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7" name="Freeform 7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8" name="Freeform 7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2" name="Group 73"/>
            <p:cNvGrpSpPr>
              <a:grpSpLocks/>
            </p:cNvGrpSpPr>
            <p:nvPr/>
          </p:nvGrpSpPr>
          <p:grpSpPr bwMode="auto">
            <a:xfrm>
              <a:off x="1089" y="930"/>
              <a:ext cx="635" cy="658"/>
              <a:chOff x="0" y="0"/>
              <a:chExt cx="2960" cy="2960"/>
            </a:xfrm>
          </p:grpSpPr>
          <p:sp>
            <p:nvSpPr>
              <p:cNvPr id="63" name="Freeform 7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4" name="Freeform 7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5" name="Freeform 7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3" name="Group 77"/>
            <p:cNvGrpSpPr>
              <a:grpSpLocks/>
            </p:cNvGrpSpPr>
            <p:nvPr/>
          </p:nvGrpSpPr>
          <p:grpSpPr bwMode="auto">
            <a:xfrm>
              <a:off x="1089" y="544"/>
              <a:ext cx="635" cy="658"/>
              <a:chOff x="0" y="0"/>
              <a:chExt cx="2960" cy="2960"/>
            </a:xfrm>
          </p:grpSpPr>
          <p:sp>
            <p:nvSpPr>
              <p:cNvPr id="60" name="Freeform 7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1" name="Freeform 7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2" name="Freeform 8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4" name="Group 81"/>
            <p:cNvGrpSpPr>
              <a:grpSpLocks/>
            </p:cNvGrpSpPr>
            <p:nvPr/>
          </p:nvGrpSpPr>
          <p:grpSpPr bwMode="auto">
            <a:xfrm>
              <a:off x="0" y="1134"/>
              <a:ext cx="635" cy="658"/>
              <a:chOff x="0" y="0"/>
              <a:chExt cx="2960" cy="2960"/>
            </a:xfrm>
          </p:grpSpPr>
          <p:sp>
            <p:nvSpPr>
              <p:cNvPr id="57" name="Freeform 8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8" name="Freeform 8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9" name="Freeform 8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5" name="Group 85"/>
            <p:cNvGrpSpPr>
              <a:grpSpLocks/>
            </p:cNvGrpSpPr>
            <p:nvPr/>
          </p:nvGrpSpPr>
          <p:grpSpPr bwMode="auto">
            <a:xfrm>
              <a:off x="0" y="749"/>
              <a:ext cx="635" cy="658"/>
              <a:chOff x="0" y="0"/>
              <a:chExt cx="2960" cy="2960"/>
            </a:xfrm>
          </p:grpSpPr>
          <p:sp>
            <p:nvSpPr>
              <p:cNvPr id="54" name="Freeform 8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5" name="Freeform 8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6" name="Freeform 8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6" name="Group 89"/>
            <p:cNvGrpSpPr>
              <a:grpSpLocks/>
            </p:cNvGrpSpPr>
            <p:nvPr/>
          </p:nvGrpSpPr>
          <p:grpSpPr bwMode="auto">
            <a:xfrm>
              <a:off x="0" y="363"/>
              <a:ext cx="635" cy="658"/>
              <a:chOff x="0" y="0"/>
              <a:chExt cx="2960" cy="2960"/>
            </a:xfrm>
          </p:grpSpPr>
          <p:sp>
            <p:nvSpPr>
              <p:cNvPr id="51" name="Freeform 9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2" name="Freeform 9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3" name="Freeform 9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7" name="Group 93"/>
            <p:cNvGrpSpPr>
              <a:grpSpLocks/>
            </p:cNvGrpSpPr>
            <p:nvPr/>
          </p:nvGrpSpPr>
          <p:grpSpPr bwMode="auto">
            <a:xfrm>
              <a:off x="363" y="1315"/>
              <a:ext cx="635" cy="658"/>
              <a:chOff x="0" y="0"/>
              <a:chExt cx="2960" cy="2960"/>
            </a:xfrm>
          </p:grpSpPr>
          <p:sp>
            <p:nvSpPr>
              <p:cNvPr id="48" name="Freeform 9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9" name="Freeform 9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0" name="Freeform 9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8" name="Group 97"/>
            <p:cNvGrpSpPr>
              <a:grpSpLocks/>
            </p:cNvGrpSpPr>
            <p:nvPr/>
          </p:nvGrpSpPr>
          <p:grpSpPr bwMode="auto">
            <a:xfrm>
              <a:off x="363" y="930"/>
              <a:ext cx="635" cy="658"/>
              <a:chOff x="0" y="0"/>
              <a:chExt cx="2960" cy="2960"/>
            </a:xfrm>
          </p:grpSpPr>
          <p:sp>
            <p:nvSpPr>
              <p:cNvPr id="45" name="Freeform 9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6" name="Freeform 9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7" name="Freeform 10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9" name="Group 101"/>
            <p:cNvGrpSpPr>
              <a:grpSpLocks/>
            </p:cNvGrpSpPr>
            <p:nvPr/>
          </p:nvGrpSpPr>
          <p:grpSpPr bwMode="auto">
            <a:xfrm>
              <a:off x="363" y="544"/>
              <a:ext cx="635" cy="658"/>
              <a:chOff x="0" y="0"/>
              <a:chExt cx="2960" cy="2960"/>
            </a:xfrm>
          </p:grpSpPr>
          <p:sp>
            <p:nvSpPr>
              <p:cNvPr id="42" name="Freeform 10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3" name="Freeform 10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4" name="Freeform 10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30" name="Group 105"/>
            <p:cNvGrpSpPr>
              <a:grpSpLocks/>
            </p:cNvGrpSpPr>
            <p:nvPr/>
          </p:nvGrpSpPr>
          <p:grpSpPr bwMode="auto">
            <a:xfrm>
              <a:off x="726" y="1497"/>
              <a:ext cx="635" cy="658"/>
              <a:chOff x="0" y="0"/>
              <a:chExt cx="2960" cy="2960"/>
            </a:xfrm>
          </p:grpSpPr>
          <p:sp>
            <p:nvSpPr>
              <p:cNvPr id="39" name="Freeform 10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0" name="Freeform 10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1" name="Freeform 10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31" name="Group 109"/>
            <p:cNvGrpSpPr>
              <a:grpSpLocks/>
            </p:cNvGrpSpPr>
            <p:nvPr/>
          </p:nvGrpSpPr>
          <p:grpSpPr bwMode="auto">
            <a:xfrm>
              <a:off x="726" y="1112"/>
              <a:ext cx="635" cy="658"/>
              <a:chOff x="0" y="0"/>
              <a:chExt cx="2960" cy="2960"/>
            </a:xfrm>
          </p:grpSpPr>
          <p:sp>
            <p:nvSpPr>
              <p:cNvPr id="36" name="Freeform 1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7" name="Freeform 1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8" name="Freeform 1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32" name="Group 113"/>
            <p:cNvGrpSpPr>
              <a:grpSpLocks/>
            </p:cNvGrpSpPr>
            <p:nvPr/>
          </p:nvGrpSpPr>
          <p:grpSpPr bwMode="auto">
            <a:xfrm>
              <a:off x="726" y="726"/>
              <a:ext cx="635" cy="658"/>
              <a:chOff x="0" y="0"/>
              <a:chExt cx="2960" cy="2960"/>
            </a:xfrm>
          </p:grpSpPr>
          <p:sp>
            <p:nvSpPr>
              <p:cNvPr id="33" name="Freeform 1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4" name="Freeform 1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5" name="Freeform 1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sp>
        <p:nvSpPr>
          <p:cNvPr id="114" name="Arc 117"/>
          <p:cNvSpPr>
            <a:spLocks/>
          </p:cNvSpPr>
          <p:nvPr/>
        </p:nvSpPr>
        <p:spPr bwMode="auto">
          <a:xfrm>
            <a:off x="4496966" y="2666332"/>
            <a:ext cx="804416" cy="804387"/>
          </a:xfrm>
          <a:custGeom>
            <a:avLst/>
            <a:gdLst>
              <a:gd name="T0" fmla="*/ 0 w 21600"/>
              <a:gd name="T1" fmla="*/ 0 h 21600"/>
              <a:gd name="T2" fmla="*/ 21600 w 21600"/>
              <a:gd name="T3" fmla="*/ 21600 h 21600"/>
              <a:gd name="T4" fmla="*/ 0 w 21600"/>
              <a:gd name="T5" fmla="*/ 21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close/>
              </a:path>
            </a:pathLst>
          </a:custGeom>
          <a:noFill/>
          <a:ln w="38100" cap="rnd" cmpd="sng">
            <a:solidFill>
              <a:srgbClr val="808080"/>
            </a:solidFill>
            <a:prstDash val="sysDot"/>
            <a:miter lim="800000"/>
            <a:headEnd/>
            <a:tailEnd type="triangle" w="med" len="med"/>
          </a:ln>
          <a:effectLst/>
        </p:spPr>
        <p:txBody>
          <a:bodyPr wrap="none" lIns="78242" tIns="39121" rIns="78242" bIns="39121" anchor="ctr"/>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nvGrpSpPr>
          <p:cNvPr id="115" name="Group 118"/>
          <p:cNvGrpSpPr>
            <a:grpSpLocks/>
          </p:cNvGrpSpPr>
          <p:nvPr/>
        </p:nvGrpSpPr>
        <p:grpSpPr bwMode="auto">
          <a:xfrm>
            <a:off x="4709196" y="3629242"/>
            <a:ext cx="1025203" cy="1061107"/>
            <a:chOff x="0" y="0"/>
            <a:chExt cx="2960" cy="2960"/>
          </a:xfrm>
          <a:solidFill>
            <a:srgbClr val="052E65"/>
          </a:solidFill>
        </p:grpSpPr>
        <p:sp>
          <p:nvSpPr>
            <p:cNvPr id="116" name="Freeform 119"/>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grpFill/>
            <a:ln w="9525">
              <a:solidFill>
                <a:schemeClr val="bg1"/>
              </a:solid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7" name="Freeform 120"/>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grpFill/>
            <a:ln w="9525">
              <a:solidFill>
                <a:schemeClr val="bg1"/>
              </a:solid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8" name="Freeform 121"/>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grpFill/>
            <a:ln w="9525">
              <a:solidFill>
                <a:schemeClr val="bg1"/>
              </a:solid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sp>
        <p:nvSpPr>
          <p:cNvPr id="119" name="WordArt 123"/>
          <p:cNvSpPr>
            <a:spLocks noChangeArrowheads="1" noChangeShapeType="1" noTextEdit="1"/>
          </p:cNvSpPr>
          <p:nvPr/>
        </p:nvSpPr>
        <p:spPr bwMode="auto">
          <a:xfrm>
            <a:off x="4560505" y="4767980"/>
            <a:ext cx="1319772" cy="465785"/>
          </a:xfrm>
          <a:prstGeom prst="rect">
            <a:avLst/>
          </a:prstGeom>
        </p:spPr>
        <p:txBody>
          <a:bodyPr wrap="none" lIns="98581" tIns="49291" rIns="98581" bIns="49291" fromWordArt="1"/>
          <a:lstStyle/>
          <a:p>
            <a:pPr>
              <a:defRPr/>
            </a:pPr>
            <a:r>
              <a:rPr lang="zh-CN" altLang="en-US" sz="2200" b="1" kern="0" dirty="0">
                <a:ln w="9525">
                  <a:noFill/>
                  <a:round/>
                  <a:headEnd/>
                  <a:tailEnd/>
                </a:ln>
                <a:latin typeface="微软雅黑"/>
                <a:ea typeface="微软雅黑"/>
              </a:rPr>
              <a:t>填加文字</a:t>
            </a:r>
          </a:p>
        </p:txBody>
      </p:sp>
      <p:sp>
        <p:nvSpPr>
          <p:cNvPr id="120" name="Text Box 45"/>
          <p:cNvSpPr>
            <a:spLocks noChangeArrowheads="1"/>
          </p:cNvSpPr>
          <p:nvPr/>
        </p:nvSpPr>
        <p:spPr bwMode="auto">
          <a:xfrm>
            <a:off x="6194796" y="1820868"/>
            <a:ext cx="2845452" cy="783850"/>
          </a:xfrm>
          <a:prstGeom prst="rect">
            <a:avLst/>
          </a:prstGeom>
          <a:noFill/>
          <a:ln w="9525">
            <a:noFill/>
            <a:miter lim="800000"/>
            <a:headEnd/>
            <a:tailEnd/>
          </a:ln>
          <a:effectLst/>
        </p:spPr>
        <p:txBody>
          <a:bodyPr wrap="square" lIns="78242" tIns="39121" rIns="78242" bIns="39121">
            <a:spAutoFit/>
          </a:bodyPr>
          <a:lstStyle/>
          <a:p>
            <a:pPr eaLnBrk="0" hangingPunct="0">
              <a:defRPr/>
            </a:pPr>
            <a:r>
              <a:rPr lang="zh-CN" altLang="en-US" sz="1500" b="1" kern="0" dirty="0">
                <a:latin typeface="微软雅黑" pitchFamily="34" charset="-122"/>
                <a:ea typeface="微软雅黑" pitchFamily="34" charset="-122"/>
                <a:sym typeface="微软雅黑" pitchFamily="34" charset="-122"/>
              </a:rPr>
              <a:t>单击填加标题</a:t>
            </a: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p:txBody>
      </p:sp>
      <p:sp>
        <p:nvSpPr>
          <p:cNvPr id="121" name="Text Box 45"/>
          <p:cNvSpPr>
            <a:spLocks noChangeArrowheads="1"/>
          </p:cNvSpPr>
          <p:nvPr/>
        </p:nvSpPr>
        <p:spPr bwMode="auto">
          <a:xfrm>
            <a:off x="6196508" y="2917916"/>
            <a:ext cx="2843932" cy="782138"/>
          </a:xfrm>
          <a:prstGeom prst="rect">
            <a:avLst/>
          </a:prstGeom>
          <a:noFill/>
          <a:ln w="9525">
            <a:noFill/>
            <a:miter lim="800000"/>
            <a:headEnd/>
            <a:tailEnd/>
          </a:ln>
          <a:effectLst/>
        </p:spPr>
        <p:txBody>
          <a:bodyPr wrap="square" lIns="78242" tIns="39121" rIns="78242" bIns="39121">
            <a:spAutoFit/>
          </a:bodyPr>
          <a:lstStyle/>
          <a:p>
            <a:pPr eaLnBrk="0" hangingPunct="0">
              <a:defRPr/>
            </a:pPr>
            <a:r>
              <a:rPr lang="zh-CN" altLang="en-US" sz="1500" b="1" kern="0" dirty="0">
                <a:latin typeface="微软雅黑" pitchFamily="34" charset="-122"/>
                <a:ea typeface="微软雅黑" pitchFamily="34" charset="-122"/>
                <a:sym typeface="微软雅黑" pitchFamily="34" charset="-122"/>
              </a:rPr>
              <a:t>单击填加标题</a:t>
            </a: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p:txBody>
      </p:sp>
      <p:sp>
        <p:nvSpPr>
          <p:cNvPr id="122" name="Text Box 45"/>
          <p:cNvSpPr>
            <a:spLocks noChangeArrowheads="1"/>
          </p:cNvSpPr>
          <p:nvPr/>
        </p:nvSpPr>
        <p:spPr bwMode="auto">
          <a:xfrm>
            <a:off x="6194796" y="4064596"/>
            <a:ext cx="2845452" cy="782138"/>
          </a:xfrm>
          <a:prstGeom prst="rect">
            <a:avLst/>
          </a:prstGeom>
          <a:noFill/>
          <a:ln w="9525">
            <a:noFill/>
            <a:miter lim="800000"/>
            <a:headEnd/>
            <a:tailEnd/>
          </a:ln>
          <a:effectLst/>
        </p:spPr>
        <p:txBody>
          <a:bodyPr wrap="square" lIns="78242" tIns="39121" rIns="78242" bIns="39121">
            <a:spAutoFit/>
          </a:bodyPr>
          <a:lstStyle/>
          <a:p>
            <a:pPr eaLnBrk="0" hangingPunct="0">
              <a:defRPr/>
            </a:pPr>
            <a:r>
              <a:rPr lang="zh-CN" altLang="en-US" sz="1500" b="1" kern="0" dirty="0">
                <a:latin typeface="微软雅黑" pitchFamily="34" charset="-122"/>
                <a:ea typeface="微软雅黑" pitchFamily="34" charset="-122"/>
                <a:sym typeface="微软雅黑" pitchFamily="34" charset="-122"/>
              </a:rPr>
              <a:t>单击填加标题</a:t>
            </a: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5"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wheel(1)">
                                      <p:cBhvr>
                                        <p:cTn id="25" dur="1000"/>
                                        <p:tgtEl>
                                          <p:spTgt spid="114"/>
                                        </p:tgtEl>
                                      </p:cBhvr>
                                    </p:animEffect>
                                  </p:childTnLst>
                                </p:cTn>
                              </p:par>
                            </p:childTnLst>
                          </p:cTn>
                        </p:par>
                        <p:par>
                          <p:cTn id="26" fill="hold">
                            <p:stCondLst>
                              <p:cond delay="3000"/>
                            </p:stCondLst>
                            <p:childTnLst>
                              <p:par>
                                <p:cTn id="27" presetID="49" presetClass="entr" presetSubtype="0" decel="100000" fill="hold" nodeType="afterEffect">
                                  <p:stCondLst>
                                    <p:cond delay="0"/>
                                  </p:stCondLst>
                                  <p:childTnLst>
                                    <p:set>
                                      <p:cBhvr>
                                        <p:cTn id="28" dur="1" fill="hold">
                                          <p:stCondLst>
                                            <p:cond delay="0"/>
                                          </p:stCondLst>
                                        </p:cTn>
                                        <p:tgtEl>
                                          <p:spTgt spid="115"/>
                                        </p:tgtEl>
                                        <p:attrNameLst>
                                          <p:attrName>style.visibility</p:attrName>
                                        </p:attrNameLst>
                                      </p:cBhvr>
                                      <p:to>
                                        <p:strVal val="visible"/>
                                      </p:to>
                                    </p:set>
                                    <p:anim calcmode="lin" valueType="num">
                                      <p:cBhvr>
                                        <p:cTn id="29" dur="500" fill="hold"/>
                                        <p:tgtEl>
                                          <p:spTgt spid="115"/>
                                        </p:tgtEl>
                                        <p:attrNameLst>
                                          <p:attrName>ppt_w</p:attrName>
                                        </p:attrNameLst>
                                      </p:cBhvr>
                                      <p:tavLst>
                                        <p:tav tm="0">
                                          <p:val>
                                            <p:fltVal val="0"/>
                                          </p:val>
                                        </p:tav>
                                        <p:tav tm="100000">
                                          <p:val>
                                            <p:strVal val="#ppt_w"/>
                                          </p:val>
                                        </p:tav>
                                      </p:tavLst>
                                    </p:anim>
                                    <p:anim calcmode="lin" valueType="num">
                                      <p:cBhvr>
                                        <p:cTn id="30" dur="500" fill="hold"/>
                                        <p:tgtEl>
                                          <p:spTgt spid="115"/>
                                        </p:tgtEl>
                                        <p:attrNameLst>
                                          <p:attrName>ppt_h</p:attrName>
                                        </p:attrNameLst>
                                      </p:cBhvr>
                                      <p:tavLst>
                                        <p:tav tm="0">
                                          <p:val>
                                            <p:fltVal val="0"/>
                                          </p:val>
                                        </p:tav>
                                        <p:tav tm="100000">
                                          <p:val>
                                            <p:strVal val="#ppt_h"/>
                                          </p:val>
                                        </p:tav>
                                      </p:tavLst>
                                    </p:anim>
                                    <p:anim calcmode="lin" valueType="num">
                                      <p:cBhvr>
                                        <p:cTn id="31" dur="500" fill="hold"/>
                                        <p:tgtEl>
                                          <p:spTgt spid="115"/>
                                        </p:tgtEl>
                                        <p:attrNameLst>
                                          <p:attrName>style.rotation</p:attrName>
                                        </p:attrNameLst>
                                      </p:cBhvr>
                                      <p:tavLst>
                                        <p:tav tm="0">
                                          <p:val>
                                            <p:fltVal val="360"/>
                                          </p:val>
                                        </p:tav>
                                        <p:tav tm="100000">
                                          <p:val>
                                            <p:fltVal val="0"/>
                                          </p:val>
                                        </p:tav>
                                      </p:tavLst>
                                    </p:anim>
                                    <p:animEffect>
                                      <p:cBhvr>
                                        <p:cTn id="32" dur="500"/>
                                        <p:tgtEl>
                                          <p:spTgt spid="115"/>
                                        </p:tgtEl>
                                      </p:cBhvr>
                                    </p:animEffect>
                                  </p:childTnLst>
                                </p:cTn>
                              </p:par>
                            </p:childTnLst>
                          </p:cTn>
                        </p:par>
                        <p:par>
                          <p:cTn id="33" fill="hold">
                            <p:stCondLst>
                              <p:cond delay="3500"/>
                            </p:stCondLst>
                            <p:childTnLst>
                              <p:par>
                                <p:cTn id="34" presetID="49" presetClass="entr" presetSubtype="0" decel="100000" fill="hold" grpId="0" nodeType="afterEffect">
                                  <p:stCondLst>
                                    <p:cond delay="0"/>
                                  </p:stCondLst>
                                  <p:childTnLst>
                                    <p:set>
                                      <p:cBhvr>
                                        <p:cTn id="35" dur="1" fill="hold">
                                          <p:stCondLst>
                                            <p:cond delay="0"/>
                                          </p:stCondLst>
                                        </p:cTn>
                                        <p:tgtEl>
                                          <p:spTgt spid="119"/>
                                        </p:tgtEl>
                                        <p:attrNameLst>
                                          <p:attrName>style.visibility</p:attrName>
                                        </p:attrNameLst>
                                      </p:cBhvr>
                                      <p:to>
                                        <p:strVal val="visible"/>
                                      </p:to>
                                    </p:set>
                                    <p:anim calcmode="lin" valueType="num">
                                      <p:cBhvr>
                                        <p:cTn id="36" dur="500" fill="hold"/>
                                        <p:tgtEl>
                                          <p:spTgt spid="119"/>
                                        </p:tgtEl>
                                        <p:attrNameLst>
                                          <p:attrName>ppt_w</p:attrName>
                                        </p:attrNameLst>
                                      </p:cBhvr>
                                      <p:tavLst>
                                        <p:tav tm="0">
                                          <p:val>
                                            <p:fltVal val="0"/>
                                          </p:val>
                                        </p:tav>
                                        <p:tav tm="100000">
                                          <p:val>
                                            <p:strVal val="#ppt_w"/>
                                          </p:val>
                                        </p:tav>
                                      </p:tavLst>
                                    </p:anim>
                                    <p:anim calcmode="lin" valueType="num">
                                      <p:cBhvr>
                                        <p:cTn id="37" dur="500" fill="hold"/>
                                        <p:tgtEl>
                                          <p:spTgt spid="119"/>
                                        </p:tgtEl>
                                        <p:attrNameLst>
                                          <p:attrName>ppt_h</p:attrName>
                                        </p:attrNameLst>
                                      </p:cBhvr>
                                      <p:tavLst>
                                        <p:tav tm="0">
                                          <p:val>
                                            <p:fltVal val="0"/>
                                          </p:val>
                                        </p:tav>
                                        <p:tav tm="100000">
                                          <p:val>
                                            <p:strVal val="#ppt_h"/>
                                          </p:val>
                                        </p:tav>
                                      </p:tavLst>
                                    </p:anim>
                                    <p:anim calcmode="lin" valueType="num">
                                      <p:cBhvr>
                                        <p:cTn id="38" dur="500" fill="hold"/>
                                        <p:tgtEl>
                                          <p:spTgt spid="119"/>
                                        </p:tgtEl>
                                        <p:attrNameLst>
                                          <p:attrName>style.rotation</p:attrName>
                                        </p:attrNameLst>
                                      </p:cBhvr>
                                      <p:tavLst>
                                        <p:tav tm="0">
                                          <p:val>
                                            <p:fltVal val="360"/>
                                          </p:val>
                                        </p:tav>
                                        <p:tav tm="100000">
                                          <p:val>
                                            <p:fltVal val="0"/>
                                          </p:val>
                                        </p:tav>
                                      </p:tavLst>
                                    </p:anim>
                                    <p:animEffect>
                                      <p:cBhvr>
                                        <p:cTn id="39" dur="500"/>
                                        <p:tgtEl>
                                          <p:spTgt spid="119"/>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wipe(left)">
                                      <p:cBhvr>
                                        <p:cTn id="43" dur="500"/>
                                        <p:tgtEl>
                                          <p:spTgt spid="120"/>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wipe(left)">
                                      <p:cBhvr>
                                        <p:cTn id="47" dur="500"/>
                                        <p:tgtEl>
                                          <p:spTgt spid="121"/>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wipe(left)">
                                      <p:cBhvr>
                                        <p:cTn id="5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14" grpId="0" animBg="1"/>
      <p:bldP spid="119" grpId="0"/>
      <p:bldP spid="120" grpId="0" bldLvl="0" autoUpdateAnimBg="0"/>
      <p:bldP spid="121" grpId="0" bldLvl="0" autoUpdateAnimBg="0"/>
      <p:bldP spid="122"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TW" altLang="en-US" sz="3600" b="1" dirty="0">
                <a:solidFill>
                  <a:schemeClr val="bg1"/>
                </a:solidFill>
                <a:ea typeface="微软雅黑" panose="020B0503020204020204" pitchFamily="34" charset="-122"/>
                <a:cs typeface="+mn-ea"/>
                <a:sym typeface="+mn-lt"/>
              </a:rPr>
              <a:t>基金篩選器</a:t>
            </a:r>
            <a:endParaRPr lang="zh-CN" altLang="en-US" sz="3600" b="1" dirty="0">
              <a:solidFill>
                <a:schemeClr val="bg1"/>
              </a:solidFill>
              <a:ea typeface="微软雅黑" panose="020B0503020204020204" pitchFamily="34" charset="-122"/>
              <a:cs typeface="+mn-ea"/>
              <a:sym typeface="+mn-lt"/>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1</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4943481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31529" y="1802515"/>
            <a:ext cx="2988563" cy="2988456"/>
          </a:xfrm>
          <a:prstGeom prst="ellipse">
            <a:avLst/>
          </a:prstGeom>
        </p:spPr>
      </p:pic>
      <p:sp>
        <p:nvSpPr>
          <p:cNvPr id="6" name="任意多边形 23"/>
          <p:cNvSpPr>
            <a:spLocks noChangeArrowheads="1"/>
          </p:cNvSpPr>
          <p:nvPr/>
        </p:nvSpPr>
        <p:spPr bwMode="auto">
          <a:xfrm rot="2475510">
            <a:off x="3858218" y="1661704"/>
            <a:ext cx="1339544" cy="3862251"/>
          </a:xfrm>
          <a:custGeom>
            <a:avLst/>
            <a:gdLst>
              <a:gd name="T0" fmla="*/ 414046 w 1656184"/>
              <a:gd name="T1" fmla="*/ 4358333 h 4365104"/>
              <a:gd name="T2" fmla="*/ 419987 w 1656184"/>
              <a:gd name="T3" fmla="*/ 4365104 h 4365104"/>
              <a:gd name="T4" fmla="*/ 414046 w 1656184"/>
              <a:gd name="T5" fmla="*/ 4365104 h 4365104"/>
              <a:gd name="T6" fmla="*/ 828092 w 1656184"/>
              <a:gd name="T7" fmla="*/ 0 h 4365104"/>
              <a:gd name="T8" fmla="*/ 1656184 w 1656184"/>
              <a:gd name="T9" fmla="*/ 828092 h 4365104"/>
              <a:gd name="T10" fmla="*/ 1242138 w 1656184"/>
              <a:gd name="T11" fmla="*/ 828092 h 4365104"/>
              <a:gd name="T12" fmla="*/ 1242138 w 1656184"/>
              <a:gd name="T13" fmla="*/ 3609630 h 4365104"/>
              <a:gd name="T14" fmla="*/ 414046 w 1656184"/>
              <a:gd name="T15" fmla="*/ 4336065 h 4365104"/>
              <a:gd name="T16" fmla="*/ 414046 w 1656184"/>
              <a:gd name="T17" fmla="*/ 828092 h 4365104"/>
              <a:gd name="T18" fmla="*/ 0 w 1656184"/>
              <a:gd name="T19" fmla="*/ 828092 h 4365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6184"/>
              <a:gd name="T31" fmla="*/ 0 h 4365104"/>
              <a:gd name="T32" fmla="*/ 1656184 w 1656184"/>
              <a:gd name="T33" fmla="*/ 4365104 h 4365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6184" h="4365104">
                <a:moveTo>
                  <a:pt x="414046" y="4358333"/>
                </a:moveTo>
                <a:lnTo>
                  <a:pt x="419987" y="4365104"/>
                </a:lnTo>
                <a:lnTo>
                  <a:pt x="414046" y="4365104"/>
                </a:lnTo>
                <a:close/>
                <a:moveTo>
                  <a:pt x="828092" y="0"/>
                </a:moveTo>
                <a:lnTo>
                  <a:pt x="1656184" y="828092"/>
                </a:lnTo>
                <a:lnTo>
                  <a:pt x="1242138" y="828092"/>
                </a:lnTo>
                <a:lnTo>
                  <a:pt x="1242138" y="3609630"/>
                </a:lnTo>
                <a:lnTo>
                  <a:pt x="414046" y="4336065"/>
                </a:lnTo>
                <a:lnTo>
                  <a:pt x="414046" y="828092"/>
                </a:lnTo>
                <a:lnTo>
                  <a:pt x="0" y="828092"/>
                </a:lnTo>
                <a:close/>
              </a:path>
            </a:pathLst>
          </a:custGeom>
          <a:solidFill>
            <a:srgbClr val="052E65"/>
          </a:solidFill>
          <a:ln w="12700" cap="flat" cmpd="sng">
            <a:noFill/>
            <a:bevel/>
            <a:headEnd/>
            <a:tailEnd/>
          </a:ln>
        </p:spPr>
        <p:txBody>
          <a:bodyPr lIns="98581" tIns="49291" rIns="98581" bIns="49291"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7" name="任意多边形 24"/>
          <p:cNvSpPr>
            <a:spLocks noChangeArrowheads="1"/>
          </p:cNvSpPr>
          <p:nvPr/>
        </p:nvSpPr>
        <p:spPr bwMode="auto">
          <a:xfrm rot="2475510">
            <a:off x="2897075" y="1955508"/>
            <a:ext cx="1339544" cy="3530738"/>
          </a:xfrm>
          <a:custGeom>
            <a:avLst/>
            <a:gdLst>
              <a:gd name="T0" fmla="*/ 414046 w 1656184"/>
              <a:gd name="T1" fmla="*/ 4358333 h 4365104"/>
              <a:gd name="T2" fmla="*/ 419987 w 1656184"/>
              <a:gd name="T3" fmla="*/ 4365104 h 4365104"/>
              <a:gd name="T4" fmla="*/ 414046 w 1656184"/>
              <a:gd name="T5" fmla="*/ 4365104 h 4365104"/>
              <a:gd name="T6" fmla="*/ 828092 w 1656184"/>
              <a:gd name="T7" fmla="*/ 0 h 4365104"/>
              <a:gd name="T8" fmla="*/ 1656184 w 1656184"/>
              <a:gd name="T9" fmla="*/ 828092 h 4365104"/>
              <a:gd name="T10" fmla="*/ 1242138 w 1656184"/>
              <a:gd name="T11" fmla="*/ 828092 h 4365104"/>
              <a:gd name="T12" fmla="*/ 1242138 w 1656184"/>
              <a:gd name="T13" fmla="*/ 3609630 h 4365104"/>
              <a:gd name="T14" fmla="*/ 414046 w 1656184"/>
              <a:gd name="T15" fmla="*/ 4336065 h 4365104"/>
              <a:gd name="T16" fmla="*/ 414046 w 1656184"/>
              <a:gd name="T17" fmla="*/ 828092 h 4365104"/>
              <a:gd name="T18" fmla="*/ 0 w 1656184"/>
              <a:gd name="T19" fmla="*/ 828092 h 4365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6184"/>
              <a:gd name="T31" fmla="*/ 0 h 4365104"/>
              <a:gd name="T32" fmla="*/ 1656184 w 1656184"/>
              <a:gd name="T33" fmla="*/ 4365104 h 4365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6184" h="4365104">
                <a:moveTo>
                  <a:pt x="414046" y="4358333"/>
                </a:moveTo>
                <a:lnTo>
                  <a:pt x="419987" y="4365104"/>
                </a:lnTo>
                <a:lnTo>
                  <a:pt x="414046" y="4365104"/>
                </a:lnTo>
                <a:close/>
                <a:moveTo>
                  <a:pt x="828092" y="0"/>
                </a:moveTo>
                <a:lnTo>
                  <a:pt x="1656184" y="828092"/>
                </a:lnTo>
                <a:lnTo>
                  <a:pt x="1242138" y="828092"/>
                </a:lnTo>
                <a:lnTo>
                  <a:pt x="1242138" y="3609630"/>
                </a:lnTo>
                <a:lnTo>
                  <a:pt x="414046" y="4336065"/>
                </a:lnTo>
                <a:lnTo>
                  <a:pt x="414046" y="828092"/>
                </a:lnTo>
                <a:lnTo>
                  <a:pt x="0" y="828092"/>
                </a:lnTo>
                <a:close/>
              </a:path>
            </a:pathLst>
          </a:custGeom>
          <a:solidFill>
            <a:srgbClr val="5BBAF6"/>
          </a:solidFill>
          <a:ln w="12700" cap="flat" cmpd="sng">
            <a:noFill/>
            <a:bevel/>
            <a:headEnd/>
            <a:tailEnd/>
          </a:ln>
        </p:spPr>
        <p:txBody>
          <a:bodyPr lIns="98581" tIns="49291" rIns="98581" bIns="49291"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grpSp>
        <p:nvGrpSpPr>
          <p:cNvPr id="8" name="组合 7"/>
          <p:cNvGrpSpPr/>
          <p:nvPr/>
        </p:nvGrpSpPr>
        <p:grpSpPr>
          <a:xfrm>
            <a:off x="3805275" y="3729422"/>
            <a:ext cx="1228362" cy="1228425"/>
            <a:chOff x="3153794" y="3182785"/>
            <a:chExt cx="1139350" cy="1139449"/>
          </a:xfrm>
          <a:solidFill>
            <a:srgbClr val="0066CC"/>
          </a:solidFill>
        </p:grpSpPr>
        <p:sp>
          <p:nvSpPr>
            <p:cNvPr id="9" name="椭圆 19"/>
            <p:cNvSpPr>
              <a:spLocks noChangeArrowheads="1"/>
            </p:cNvSpPr>
            <p:nvPr/>
          </p:nvSpPr>
          <p:spPr bwMode="auto">
            <a:xfrm>
              <a:off x="3153794" y="3182785"/>
              <a:ext cx="1139350" cy="1139449"/>
            </a:xfrm>
            <a:prstGeom prst="ellipse">
              <a:avLst/>
            </a:prstGeom>
            <a:solidFill>
              <a:srgbClr val="052E65"/>
            </a:solidFill>
            <a:ln w="28575" cap="flat" cmpd="sng">
              <a:solidFill>
                <a:schemeClr val="bg1"/>
              </a:solid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0" name="TextBox 2"/>
            <p:cNvSpPr>
              <a:spLocks noChangeArrowheads="1"/>
            </p:cNvSpPr>
            <p:nvPr/>
          </p:nvSpPr>
          <p:spPr bwMode="auto">
            <a:xfrm>
              <a:off x="3261883" y="3488690"/>
              <a:ext cx="950077" cy="523220"/>
            </a:xfrm>
            <a:prstGeom prst="rect">
              <a:avLst/>
            </a:prstGeom>
            <a:noFill/>
            <a:ln w="9525">
              <a:noFill/>
              <a:miter lim="800000"/>
              <a:headEnd/>
              <a:tailEnd/>
            </a:ln>
          </p:spPr>
          <p:txBody>
            <a:bodyPr wrap="square">
              <a:spAutoFit/>
            </a:bodyPr>
            <a:lstStyle/>
            <a:p>
              <a:pPr algn="ctr"/>
              <a:r>
                <a:rPr lang="zh-CN" altLang="en-US" sz="1500" dirty="0">
                  <a:solidFill>
                    <a:srgbClr val="FFFFFF"/>
                  </a:solidFill>
                  <a:latin typeface="微软雅黑" pitchFamily="34" charset="-122"/>
                  <a:ea typeface="微软雅黑" pitchFamily="34" charset="-122"/>
                  <a:sym typeface="微软雅黑" pitchFamily="34" charset="-122"/>
                </a:rPr>
                <a:t>单击输入您的文字</a:t>
              </a:r>
            </a:p>
          </p:txBody>
        </p:sp>
      </p:grpSp>
      <p:sp>
        <p:nvSpPr>
          <p:cNvPr id="11" name="TextBox 2"/>
          <p:cNvSpPr>
            <a:spLocks noChangeArrowheads="1"/>
          </p:cNvSpPr>
          <p:nvPr/>
        </p:nvSpPr>
        <p:spPr bwMode="auto">
          <a:xfrm>
            <a:off x="6887353" y="1064692"/>
            <a:ext cx="2483875" cy="999791"/>
          </a:xfrm>
          <a:prstGeom prst="rect">
            <a:avLst/>
          </a:prstGeom>
          <a:noFill/>
          <a:ln w="9525">
            <a:noFill/>
            <a:miter lim="800000"/>
            <a:headEnd/>
            <a:tailEnd/>
          </a:ln>
        </p:spPr>
        <p:txBody>
          <a:bodyPr wrap="square" lIns="98581" tIns="49291" rIns="98581" bIns="49291">
            <a:spAutoFit/>
          </a:bodyPr>
          <a:lstStyle/>
          <a:p>
            <a:pPr lvl="0">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sp>
        <p:nvSpPr>
          <p:cNvPr id="12" name="TextBox 2"/>
          <p:cNvSpPr>
            <a:spLocks noChangeArrowheads="1"/>
          </p:cNvSpPr>
          <p:nvPr/>
        </p:nvSpPr>
        <p:spPr bwMode="auto">
          <a:xfrm>
            <a:off x="6887530" y="2116089"/>
            <a:ext cx="2406065" cy="999791"/>
          </a:xfrm>
          <a:prstGeom prst="rect">
            <a:avLst/>
          </a:prstGeom>
          <a:noFill/>
          <a:ln w="9525">
            <a:noFill/>
            <a:miter lim="800000"/>
            <a:headEnd/>
            <a:tailEnd/>
          </a:ln>
        </p:spPr>
        <p:txBody>
          <a:bodyPr wrap="square" lIns="98581" tIns="49291" rIns="98581" bIns="49291">
            <a:spAutoFit/>
          </a:bodyPr>
          <a:lstStyle/>
          <a:p>
            <a:pPr lvl="0">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sp>
        <p:nvSpPr>
          <p:cNvPr id="13" name="TextBox 2"/>
          <p:cNvSpPr>
            <a:spLocks noChangeArrowheads="1"/>
          </p:cNvSpPr>
          <p:nvPr/>
        </p:nvSpPr>
        <p:spPr bwMode="auto">
          <a:xfrm>
            <a:off x="6887529" y="3167487"/>
            <a:ext cx="2483698" cy="999791"/>
          </a:xfrm>
          <a:prstGeom prst="rect">
            <a:avLst/>
          </a:prstGeom>
          <a:noFill/>
          <a:ln w="9525">
            <a:noFill/>
            <a:miter lim="800000"/>
            <a:headEnd/>
            <a:tailEnd/>
          </a:ln>
        </p:spPr>
        <p:txBody>
          <a:bodyPr wrap="square" lIns="98581" tIns="49291" rIns="98581" bIns="49291">
            <a:spAutoFit/>
          </a:bodyPr>
          <a:lstStyle/>
          <a:p>
            <a:pPr lvl="0">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sp>
        <p:nvSpPr>
          <p:cNvPr id="14" name="TextBox 2"/>
          <p:cNvSpPr>
            <a:spLocks noChangeArrowheads="1"/>
          </p:cNvSpPr>
          <p:nvPr/>
        </p:nvSpPr>
        <p:spPr bwMode="auto">
          <a:xfrm>
            <a:off x="6887529" y="4218883"/>
            <a:ext cx="2483698" cy="999791"/>
          </a:xfrm>
          <a:prstGeom prst="rect">
            <a:avLst/>
          </a:prstGeom>
          <a:noFill/>
          <a:ln w="9525">
            <a:noFill/>
            <a:miter lim="800000"/>
            <a:headEnd/>
            <a:tailEnd/>
          </a:ln>
        </p:spPr>
        <p:txBody>
          <a:bodyPr wrap="square" lIns="98581" tIns="49291" rIns="98581" bIns="49291">
            <a:spAutoFit/>
          </a:bodyPr>
          <a:lstStyle/>
          <a:p>
            <a:pPr>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grpSp>
        <p:nvGrpSpPr>
          <p:cNvPr id="15" name="组合 14"/>
          <p:cNvGrpSpPr/>
          <p:nvPr/>
        </p:nvGrpSpPr>
        <p:grpSpPr>
          <a:xfrm>
            <a:off x="6086198" y="2247391"/>
            <a:ext cx="698755" cy="698492"/>
            <a:chOff x="5269431" y="2012603"/>
            <a:chExt cx="648121" cy="647900"/>
          </a:xfrm>
        </p:grpSpPr>
        <p:sp>
          <p:nvSpPr>
            <p:cNvPr id="16" name="椭圆 33"/>
            <p:cNvSpPr>
              <a:spLocks noChangeArrowheads="1"/>
            </p:cNvSpPr>
            <p:nvPr/>
          </p:nvSpPr>
          <p:spPr bwMode="auto">
            <a:xfrm>
              <a:off x="5269431" y="2012603"/>
              <a:ext cx="648121" cy="647900"/>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7" name="KSO_Shape"/>
            <p:cNvSpPr/>
            <p:nvPr/>
          </p:nvSpPr>
          <p:spPr>
            <a:xfrm>
              <a:off x="5454540" y="2208792"/>
              <a:ext cx="251753" cy="254725"/>
            </a:xfrm>
            <a:custGeom>
              <a:avLst/>
              <a:gdLst>
                <a:gd name="connsiteX0" fmla="*/ 876522 w 1879600"/>
                <a:gd name="connsiteY0" fmla="*/ 1026915 h 1901723"/>
                <a:gd name="connsiteX1" fmla="*/ 1879600 w 1879600"/>
                <a:gd name="connsiteY1" fmla="*/ 1035310 h 1901723"/>
                <a:gd name="connsiteX2" fmla="*/ 1879600 w 1879600"/>
                <a:gd name="connsiteY2" fmla="*/ 1901723 h 1901723"/>
                <a:gd name="connsiteX3" fmla="*/ 876522 w 1879600"/>
                <a:gd name="connsiteY3" fmla="*/ 1775813 h 1901723"/>
                <a:gd name="connsiteX4" fmla="*/ 0 w 1879600"/>
                <a:gd name="connsiteY4" fmla="*/ 1014080 h 1901723"/>
                <a:gd name="connsiteX5" fmla="*/ 717549 w 1879600"/>
                <a:gd name="connsiteY5" fmla="*/ 1026818 h 1901723"/>
                <a:gd name="connsiteX6" fmla="*/ 717549 w 1879600"/>
                <a:gd name="connsiteY6" fmla="*/ 1753167 h 1901723"/>
                <a:gd name="connsiteX7" fmla="*/ 0 w 1879600"/>
                <a:gd name="connsiteY7" fmla="*/ 1642117 h 1901723"/>
                <a:gd name="connsiteX8" fmla="*/ 717549 w 1879600"/>
                <a:gd name="connsiteY8" fmla="*/ 159389 h 1901723"/>
                <a:gd name="connsiteX9" fmla="*/ 717549 w 1879600"/>
                <a:gd name="connsiteY9" fmla="*/ 883871 h 1901723"/>
                <a:gd name="connsiteX10" fmla="*/ 0 w 1879600"/>
                <a:gd name="connsiteY10" fmla="*/ 908194 h 1901723"/>
                <a:gd name="connsiteX11" fmla="*/ 0 w 1879600"/>
                <a:gd name="connsiteY11" fmla="*/ 256684 h 1901723"/>
                <a:gd name="connsiteX12" fmla="*/ 1879600 w 1879600"/>
                <a:gd name="connsiteY12" fmla="*/ 0 h 1901723"/>
                <a:gd name="connsiteX13" fmla="*/ 1879600 w 1879600"/>
                <a:gd name="connsiteY13" fmla="*/ 872112 h 1901723"/>
                <a:gd name="connsiteX14" fmla="*/ 879497 w 1879600"/>
                <a:gd name="connsiteY14" fmla="*/ 880660 h 1901723"/>
                <a:gd name="connsiteX15" fmla="*/ 876522 w 1879600"/>
                <a:gd name="connsiteY15" fmla="*/ 626314 h 1901723"/>
                <a:gd name="connsiteX16" fmla="*/ 876522 w 1879600"/>
                <a:gd name="connsiteY16" fmla="*/ 144511 h 19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79600" h="1901723">
                  <a:moveTo>
                    <a:pt x="876522" y="1026915"/>
                  </a:moveTo>
                  <a:lnTo>
                    <a:pt x="1879600" y="1035310"/>
                  </a:lnTo>
                  <a:lnTo>
                    <a:pt x="1879600" y="1901723"/>
                  </a:lnTo>
                  <a:lnTo>
                    <a:pt x="876522" y="1775813"/>
                  </a:lnTo>
                  <a:close/>
                  <a:moveTo>
                    <a:pt x="0" y="1014080"/>
                  </a:moveTo>
                  <a:lnTo>
                    <a:pt x="717549" y="1026818"/>
                  </a:lnTo>
                  <a:lnTo>
                    <a:pt x="717549" y="1753167"/>
                  </a:lnTo>
                  <a:lnTo>
                    <a:pt x="0" y="1642117"/>
                  </a:lnTo>
                  <a:close/>
                  <a:moveTo>
                    <a:pt x="717549" y="159389"/>
                  </a:moveTo>
                  <a:lnTo>
                    <a:pt x="717549" y="883871"/>
                  </a:lnTo>
                  <a:lnTo>
                    <a:pt x="0" y="908194"/>
                  </a:lnTo>
                  <a:lnTo>
                    <a:pt x="0" y="256684"/>
                  </a:lnTo>
                  <a:close/>
                  <a:moveTo>
                    <a:pt x="1879600" y="0"/>
                  </a:moveTo>
                  <a:lnTo>
                    <a:pt x="1879600" y="872112"/>
                  </a:lnTo>
                  <a:lnTo>
                    <a:pt x="879497" y="880660"/>
                  </a:lnTo>
                  <a:lnTo>
                    <a:pt x="876522" y="626314"/>
                  </a:lnTo>
                  <a:lnTo>
                    <a:pt x="876522" y="14451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grpSp>
        <p:nvGrpSpPr>
          <p:cNvPr id="18" name="组合 17"/>
          <p:cNvGrpSpPr/>
          <p:nvPr/>
        </p:nvGrpSpPr>
        <p:grpSpPr>
          <a:xfrm>
            <a:off x="6086198" y="3298574"/>
            <a:ext cx="698755" cy="698492"/>
            <a:chOff x="5269431" y="2987648"/>
            <a:chExt cx="648121" cy="647900"/>
          </a:xfrm>
        </p:grpSpPr>
        <p:sp>
          <p:nvSpPr>
            <p:cNvPr id="19" name="椭圆 38"/>
            <p:cNvSpPr>
              <a:spLocks noChangeArrowheads="1"/>
            </p:cNvSpPr>
            <p:nvPr/>
          </p:nvSpPr>
          <p:spPr bwMode="auto">
            <a:xfrm>
              <a:off x="5269431" y="2987648"/>
              <a:ext cx="648121" cy="647900"/>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0" name="KSO_Shape"/>
            <p:cNvSpPr>
              <a:spLocks/>
            </p:cNvSpPr>
            <p:nvPr/>
          </p:nvSpPr>
          <p:spPr bwMode="auto">
            <a:xfrm>
              <a:off x="5352967" y="3162676"/>
              <a:ext cx="481047" cy="297447"/>
            </a:xfrm>
            <a:custGeom>
              <a:avLst/>
              <a:gdLst>
                <a:gd name="T0" fmla="*/ 1251565 w 2063518"/>
                <a:gd name="T1" fmla="*/ 768927 h 1276454"/>
                <a:gd name="T2" fmla="*/ 1760718 w 2063518"/>
                <a:gd name="T3" fmla="*/ 768927 h 1276454"/>
                <a:gd name="T4" fmla="*/ 1473477 w 2063518"/>
                <a:gd name="T5" fmla="*/ 369836 h 1276454"/>
                <a:gd name="T6" fmla="*/ 1553005 w 2063518"/>
                <a:gd name="T7" fmla="*/ 450339 h 1276454"/>
                <a:gd name="T8" fmla="*/ 1737754 w 2063518"/>
                <a:gd name="T9" fmla="*/ 442217 h 1276454"/>
                <a:gd name="T10" fmla="*/ 1746908 w 2063518"/>
                <a:gd name="T11" fmla="*/ 554986 h 1276454"/>
                <a:gd name="T12" fmla="*/ 1893656 w 2063518"/>
                <a:gd name="T13" fmla="*/ 667471 h 1276454"/>
                <a:gd name="T14" fmla="*/ 1828154 w 2063518"/>
                <a:gd name="T15" fmla="*/ 759738 h 1276454"/>
                <a:gd name="T16" fmla="*/ 1868236 w 2063518"/>
                <a:gd name="T17" fmla="*/ 940196 h 1276454"/>
                <a:gd name="T18" fmla="*/ 1758727 w 2063518"/>
                <a:gd name="T19" fmla="*/ 968790 h 1276454"/>
                <a:gd name="T20" fmla="*/ 1673390 w 2063518"/>
                <a:gd name="T21" fmla="*/ 1132784 h 1276454"/>
                <a:gd name="T22" fmla="*/ 1571112 w 2063518"/>
                <a:gd name="T23" fmla="*/ 1084324 h 1276454"/>
                <a:gd name="T24" fmla="*/ 1400284 w 2063518"/>
                <a:gd name="T25" fmla="*/ 1155119 h 1276454"/>
                <a:gd name="T26" fmla="*/ 1353098 w 2063518"/>
                <a:gd name="T27" fmla="*/ 1052281 h 1276454"/>
                <a:gd name="T28" fmla="*/ 1176712 w 2063518"/>
                <a:gd name="T29" fmla="*/ 996751 h 1276454"/>
                <a:gd name="T30" fmla="*/ 1206694 w 2063518"/>
                <a:gd name="T31" fmla="*/ 887653 h 1276454"/>
                <a:gd name="T32" fmla="*/ 1107283 w 2063518"/>
                <a:gd name="T33" fmla="*/ 731781 h 1276454"/>
                <a:gd name="T34" fmla="*/ 1200405 w 2063518"/>
                <a:gd name="T35" fmla="*/ 667472 h 1276454"/>
                <a:gd name="T36" fmla="*/ 1224485 w 2063518"/>
                <a:gd name="T37" fmla="*/ 484194 h 1276454"/>
                <a:gd name="T38" fmla="*/ 1337175 w 2063518"/>
                <a:gd name="T39" fmla="*/ 494764 h 1276454"/>
                <a:gd name="T40" fmla="*/ 1473477 w 2063518"/>
                <a:gd name="T41" fmla="*/ 369836 h 1276454"/>
                <a:gd name="T42" fmla="*/ 216423 w 2063518"/>
                <a:gd name="T43" fmla="*/ 598637 h 1276454"/>
                <a:gd name="T44" fmla="*/ 980152 w 2063518"/>
                <a:gd name="T45" fmla="*/ 598637 h 1276454"/>
                <a:gd name="T46" fmla="*/ 549291 w 2063518"/>
                <a:gd name="T47" fmla="*/ 0 h 1276454"/>
                <a:gd name="T48" fmla="*/ 668582 w 2063518"/>
                <a:gd name="T49" fmla="*/ 120755 h 1276454"/>
                <a:gd name="T50" fmla="*/ 945705 w 2063518"/>
                <a:gd name="T51" fmla="*/ 108572 h 1276454"/>
                <a:gd name="T52" fmla="*/ 959437 w 2063518"/>
                <a:gd name="T53" fmla="*/ 277725 h 1276454"/>
                <a:gd name="T54" fmla="*/ 1179559 w 2063518"/>
                <a:gd name="T55" fmla="*/ 446452 h 1276454"/>
                <a:gd name="T56" fmla="*/ 1081306 w 2063518"/>
                <a:gd name="T57" fmla="*/ 584853 h 1276454"/>
                <a:gd name="T58" fmla="*/ 1141430 w 2063518"/>
                <a:gd name="T59" fmla="*/ 855541 h 1276454"/>
                <a:gd name="T60" fmla="*/ 977165 w 2063518"/>
                <a:gd name="T61" fmla="*/ 898432 h 1276454"/>
                <a:gd name="T62" fmla="*/ 849159 w 2063518"/>
                <a:gd name="T63" fmla="*/ 1144422 h 1276454"/>
                <a:gd name="T64" fmla="*/ 695743 w 2063518"/>
                <a:gd name="T65" fmla="*/ 1071734 h 1276454"/>
                <a:gd name="T66" fmla="*/ 439501 w 2063518"/>
                <a:gd name="T67" fmla="*/ 1177925 h 1276454"/>
                <a:gd name="T68" fmla="*/ 368721 w 2063518"/>
                <a:gd name="T69" fmla="*/ 1023668 h 1276454"/>
                <a:gd name="T70" fmla="*/ 104143 w 2063518"/>
                <a:gd name="T71" fmla="*/ 940373 h 1276454"/>
                <a:gd name="T72" fmla="*/ 149116 w 2063518"/>
                <a:gd name="T73" fmla="*/ 776727 h 1276454"/>
                <a:gd name="T74" fmla="*/ 0 w 2063518"/>
                <a:gd name="T75" fmla="*/ 542919 h 1276454"/>
                <a:gd name="T76" fmla="*/ 139683 w 2063518"/>
                <a:gd name="T77" fmla="*/ 446455 h 1276454"/>
                <a:gd name="T78" fmla="*/ 175802 w 2063518"/>
                <a:gd name="T79" fmla="*/ 171538 h 1276454"/>
                <a:gd name="T80" fmla="*/ 344837 w 2063518"/>
                <a:gd name="T81" fmla="*/ 187392 h 1276454"/>
                <a:gd name="T82" fmla="*/ 549291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solidFill>
            <a:ln>
              <a:noFill/>
            </a:ln>
          </p:spPr>
          <p:txBody>
            <a:bodyPr lIns="501445" tIns="575655" rIns="501445" bIns="614746" anchor="ctr"/>
            <a:lstStyle/>
            <a:p>
              <a:endParaRPr lang="zh-CN" altLang="en-US" dirty="0">
                <a:ea typeface="微软雅黑" panose="020B0503020204020204" pitchFamily="34" charset="-122"/>
              </a:endParaRPr>
            </a:p>
          </p:txBody>
        </p:sp>
      </p:grpSp>
      <p:grpSp>
        <p:nvGrpSpPr>
          <p:cNvPr id="21" name="组合 20"/>
          <p:cNvGrpSpPr/>
          <p:nvPr/>
        </p:nvGrpSpPr>
        <p:grpSpPr>
          <a:xfrm>
            <a:off x="6086198" y="4349757"/>
            <a:ext cx="698755" cy="698492"/>
            <a:chOff x="5269431" y="3962693"/>
            <a:chExt cx="648121" cy="647900"/>
          </a:xfrm>
        </p:grpSpPr>
        <p:sp>
          <p:nvSpPr>
            <p:cNvPr id="22" name="椭圆 43"/>
            <p:cNvSpPr>
              <a:spLocks noChangeArrowheads="1"/>
            </p:cNvSpPr>
            <p:nvPr/>
          </p:nvSpPr>
          <p:spPr bwMode="auto">
            <a:xfrm>
              <a:off x="5269431" y="3962693"/>
              <a:ext cx="648121" cy="647900"/>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3" name="KSO_Shape"/>
            <p:cNvSpPr/>
            <p:nvPr/>
          </p:nvSpPr>
          <p:spPr>
            <a:xfrm>
              <a:off x="5438160" y="4131313"/>
              <a:ext cx="310659" cy="310659"/>
            </a:xfrm>
            <a:custGeom>
              <a:avLst/>
              <a:gdLst/>
              <a:ahLst/>
              <a:cxnLst/>
              <a:rect l="l" t="t" r="r" b="b"/>
              <a:pathLst>
                <a:path w="900473" h="900473">
                  <a:moveTo>
                    <a:pt x="347074" y="203047"/>
                  </a:moveTo>
                  <a:lnTo>
                    <a:pt x="692767" y="451973"/>
                  </a:lnTo>
                  <a:lnTo>
                    <a:pt x="347074" y="700898"/>
                  </a:lnTo>
                  <a:close/>
                  <a:moveTo>
                    <a:pt x="450237" y="63807"/>
                  </a:moveTo>
                  <a:cubicBezTo>
                    <a:pt x="236817" y="63807"/>
                    <a:pt x="63807" y="236817"/>
                    <a:pt x="63807" y="450237"/>
                  </a:cubicBezTo>
                  <a:cubicBezTo>
                    <a:pt x="63807" y="663656"/>
                    <a:pt x="236817" y="836666"/>
                    <a:pt x="450237" y="836666"/>
                  </a:cubicBezTo>
                  <a:cubicBezTo>
                    <a:pt x="663656" y="836666"/>
                    <a:pt x="836666" y="663656"/>
                    <a:pt x="836666" y="450237"/>
                  </a:cubicBezTo>
                  <a:cubicBezTo>
                    <a:pt x="836666" y="236817"/>
                    <a:pt x="663656" y="63807"/>
                    <a:pt x="450237" y="63807"/>
                  </a:cubicBezTo>
                  <a:close/>
                  <a:moveTo>
                    <a:pt x="450237" y="0"/>
                  </a:moveTo>
                  <a:cubicBezTo>
                    <a:pt x="698895" y="0"/>
                    <a:pt x="900473" y="201578"/>
                    <a:pt x="900473" y="450237"/>
                  </a:cubicBezTo>
                  <a:cubicBezTo>
                    <a:pt x="900473" y="698895"/>
                    <a:pt x="698895" y="900473"/>
                    <a:pt x="450237" y="900473"/>
                  </a:cubicBezTo>
                  <a:cubicBezTo>
                    <a:pt x="201578" y="900473"/>
                    <a:pt x="0" y="698895"/>
                    <a:pt x="0" y="450237"/>
                  </a:cubicBezTo>
                  <a:cubicBezTo>
                    <a:pt x="0" y="201578"/>
                    <a:pt x="201578" y="0"/>
                    <a:pt x="45023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grpSp>
        <p:nvGrpSpPr>
          <p:cNvPr id="24" name="组合 23"/>
          <p:cNvGrpSpPr/>
          <p:nvPr/>
        </p:nvGrpSpPr>
        <p:grpSpPr>
          <a:xfrm>
            <a:off x="6072073" y="1194925"/>
            <a:ext cx="698810" cy="699776"/>
            <a:chOff x="5256331" y="1108375"/>
            <a:chExt cx="648172" cy="649091"/>
          </a:xfrm>
        </p:grpSpPr>
        <p:sp>
          <p:nvSpPr>
            <p:cNvPr id="25" name="椭圆 28"/>
            <p:cNvSpPr>
              <a:spLocks noChangeArrowheads="1"/>
            </p:cNvSpPr>
            <p:nvPr/>
          </p:nvSpPr>
          <p:spPr bwMode="auto">
            <a:xfrm>
              <a:off x="5256331" y="1108375"/>
              <a:ext cx="648172" cy="649091"/>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6" name="KSO_Shape"/>
            <p:cNvSpPr/>
            <p:nvPr/>
          </p:nvSpPr>
          <p:spPr>
            <a:xfrm>
              <a:off x="5418974" y="1205522"/>
              <a:ext cx="322887" cy="407857"/>
            </a:xfrm>
            <a:custGeom>
              <a:avLst/>
              <a:gdLst/>
              <a:ahLst/>
              <a:cxnLst/>
              <a:rect l="l" t="t" r="r" b="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800"/>
                            </p:stCondLst>
                            <p:childTnLst>
                              <p:par>
                                <p:cTn id="27" presetID="2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edge">
                                      <p:cBhvr>
                                        <p:cTn id="29" dur="500"/>
                                        <p:tgtEl>
                                          <p:spTgt spid="8"/>
                                        </p:tgtEl>
                                      </p:cBhvr>
                                    </p:animEffect>
                                  </p:childTnLst>
                                </p:cTn>
                              </p:par>
                            </p:childTnLst>
                          </p:cTn>
                        </p:par>
                        <p:par>
                          <p:cTn id="30" fill="hold">
                            <p:stCondLst>
                              <p:cond delay="3300"/>
                            </p:stCondLst>
                            <p:childTnLst>
                              <p:par>
                                <p:cTn id="31" presetID="21" presetClass="entr" presetSubtype="1"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heel(1)">
                                      <p:cBhvr>
                                        <p:cTn id="33" dur="750"/>
                                        <p:tgtEl>
                                          <p:spTgt spid="24"/>
                                        </p:tgtEl>
                                      </p:cBhvr>
                                    </p:animEffect>
                                  </p:childTnLst>
                                </p:cTn>
                              </p:par>
                            </p:childTnLst>
                          </p:cTn>
                        </p:par>
                        <p:par>
                          <p:cTn id="34" fill="hold">
                            <p:stCondLst>
                              <p:cond delay="4050"/>
                            </p:stCondLst>
                            <p:childTnLst>
                              <p:par>
                                <p:cTn id="35" presetID="22" presetClass="entr" presetSubtype="8"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4550"/>
                            </p:stCondLst>
                            <p:childTnLst>
                              <p:par>
                                <p:cTn id="39" presetID="21" presetClass="entr" presetSubtype="1"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1)">
                                      <p:cBhvr>
                                        <p:cTn id="41" dur="750"/>
                                        <p:tgtEl>
                                          <p:spTgt spid="15"/>
                                        </p:tgtEl>
                                      </p:cBhvr>
                                    </p:animEffect>
                                  </p:childTnLst>
                                </p:cTn>
                              </p:par>
                            </p:childTnLst>
                          </p:cTn>
                        </p:par>
                        <p:par>
                          <p:cTn id="42" fill="hold">
                            <p:stCondLst>
                              <p:cond delay="5300"/>
                            </p:stCondLst>
                            <p:childTnLst>
                              <p:par>
                                <p:cTn id="43" presetID="2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800"/>
                            </p:stCondLst>
                            <p:childTnLst>
                              <p:par>
                                <p:cTn id="47" presetID="21" presetClass="entr" presetSubtype="1"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heel(1)">
                                      <p:cBhvr>
                                        <p:cTn id="49" dur="750"/>
                                        <p:tgtEl>
                                          <p:spTgt spid="18"/>
                                        </p:tgtEl>
                                      </p:cBhvr>
                                    </p:animEffect>
                                  </p:childTnLst>
                                </p:cTn>
                              </p:par>
                            </p:childTnLst>
                          </p:cTn>
                        </p:par>
                        <p:par>
                          <p:cTn id="50" fill="hold">
                            <p:stCondLst>
                              <p:cond delay="6550"/>
                            </p:stCondLst>
                            <p:childTnLst>
                              <p:par>
                                <p:cTn id="51" presetID="22" presetClass="entr" presetSubtype="8"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par>
                          <p:cTn id="54" fill="hold">
                            <p:stCondLst>
                              <p:cond delay="7050"/>
                            </p:stCondLst>
                            <p:childTnLst>
                              <p:par>
                                <p:cTn id="55" presetID="21" presetClass="entr" presetSubtype="1"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heel(1)">
                                      <p:cBhvr>
                                        <p:cTn id="57" dur="750"/>
                                        <p:tgtEl>
                                          <p:spTgt spid="21"/>
                                        </p:tgtEl>
                                      </p:cBhvr>
                                    </p:animEffect>
                                  </p:childTnLst>
                                </p:cTn>
                              </p:par>
                            </p:childTnLst>
                          </p:cTn>
                        </p:par>
                        <p:par>
                          <p:cTn id="58" fill="hold">
                            <p:stCondLst>
                              <p:cond delay="7800"/>
                            </p:stCondLst>
                            <p:childTnLst>
                              <p:par>
                                <p:cTn id="59" presetID="22" presetClass="entr" presetSubtype="8"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7" grpId="0" animBg="1"/>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CN" altLang="en-US" sz="3600" b="1" dirty="0">
                <a:solidFill>
                  <a:schemeClr val="bg1"/>
                </a:solidFill>
                <a:ea typeface="微软雅黑" panose="020B0503020204020204" pitchFamily="34" charset="-122"/>
                <a:cs typeface="+mn-ea"/>
                <a:sym typeface="+mn-lt"/>
              </a:rPr>
              <a:t>工作中存在的不足</a:t>
            </a: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3</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工作中存在的不足</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对角圆角矩形 4"/>
          <p:cNvSpPr/>
          <p:nvPr/>
        </p:nvSpPr>
        <p:spPr>
          <a:xfrm>
            <a:off x="1263576" y="1763369"/>
            <a:ext cx="1343546"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sp>
        <p:nvSpPr>
          <p:cNvPr id="6" name="对角圆角矩形 5"/>
          <p:cNvSpPr/>
          <p:nvPr/>
        </p:nvSpPr>
        <p:spPr>
          <a:xfrm>
            <a:off x="2264820" y="2569467"/>
            <a:ext cx="1345257" cy="573342"/>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sp>
        <p:nvSpPr>
          <p:cNvPr id="7" name="对角圆角矩形 6"/>
          <p:cNvSpPr/>
          <p:nvPr/>
        </p:nvSpPr>
        <p:spPr>
          <a:xfrm>
            <a:off x="3266060" y="3375566"/>
            <a:ext cx="1345257"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sp>
        <p:nvSpPr>
          <p:cNvPr id="8" name="对角圆角矩形 7"/>
          <p:cNvSpPr/>
          <p:nvPr/>
        </p:nvSpPr>
        <p:spPr>
          <a:xfrm>
            <a:off x="4269011" y="4181664"/>
            <a:ext cx="1343546" cy="573342"/>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cxnSp>
        <p:nvCxnSpPr>
          <p:cNvPr id="9" name="直接箭头连接符 8"/>
          <p:cNvCxnSpPr/>
          <p:nvPr/>
        </p:nvCxnSpPr>
        <p:spPr>
          <a:xfrm>
            <a:off x="2759449" y="2018536"/>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3573090" y="1763370"/>
            <a:ext cx="2832572" cy="619549"/>
            <a:chOff x="3024807" y="1419622"/>
            <a:chExt cx="2627313" cy="574675"/>
          </a:xfrm>
        </p:grpSpPr>
        <p:sp>
          <p:nvSpPr>
            <p:cNvPr id="11" name="文本框 8"/>
            <p:cNvSpPr txBox="1">
              <a:spLocks noChangeArrowheads="1"/>
            </p:cNvSpPr>
            <p:nvPr/>
          </p:nvSpPr>
          <p:spPr bwMode="auto">
            <a:xfrm>
              <a:off x="3024807" y="1419622"/>
              <a:ext cx="112918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900" dirty="0">
                  <a:solidFill>
                    <a:srgbClr val="052E65"/>
                  </a:solidFill>
                  <a:latin typeface="微软雅黑" pitchFamily="34" charset="-122"/>
                </a:rPr>
                <a:t>添加标题</a:t>
              </a:r>
            </a:p>
          </p:txBody>
        </p:sp>
        <p:sp>
          <p:nvSpPr>
            <p:cNvPr id="12" name="文本框 9"/>
            <p:cNvSpPr txBox="1"/>
            <p:nvPr/>
          </p:nvSpPr>
          <p:spPr>
            <a:xfrm>
              <a:off x="3024807" y="1705372"/>
              <a:ext cx="2627313" cy="288925"/>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cxnSp>
        <p:nvCxnSpPr>
          <p:cNvPr id="13" name="直接箭头连接符 12"/>
          <p:cNvCxnSpPr/>
          <p:nvPr/>
        </p:nvCxnSpPr>
        <p:spPr>
          <a:xfrm>
            <a:off x="3746998" y="2838326"/>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4504693" y="2539677"/>
            <a:ext cx="2832572" cy="617838"/>
            <a:chOff x="3888903" y="2139702"/>
            <a:chExt cx="2627313" cy="573088"/>
          </a:xfrm>
        </p:grpSpPr>
        <p:sp>
          <p:nvSpPr>
            <p:cNvPr id="15" name="文本框 11"/>
            <p:cNvSpPr txBox="1">
              <a:spLocks noChangeArrowheads="1"/>
            </p:cNvSpPr>
            <p:nvPr/>
          </p:nvSpPr>
          <p:spPr bwMode="auto">
            <a:xfrm>
              <a:off x="3888903" y="2139702"/>
              <a:ext cx="112918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1900" dirty="0">
                  <a:solidFill>
                    <a:srgbClr val="052E65"/>
                  </a:solidFill>
                  <a:latin typeface="微软雅黑" pitchFamily="34" charset="-122"/>
                </a:rPr>
                <a:t>添加标题</a:t>
              </a:r>
            </a:p>
          </p:txBody>
        </p:sp>
        <p:sp>
          <p:nvSpPr>
            <p:cNvPr id="16" name="文本框 12"/>
            <p:cNvSpPr txBox="1"/>
            <p:nvPr/>
          </p:nvSpPr>
          <p:spPr>
            <a:xfrm>
              <a:off x="3888903" y="2425452"/>
              <a:ext cx="2627313" cy="287338"/>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cxnSp>
        <p:nvCxnSpPr>
          <p:cNvPr id="17" name="直接箭头连接符 16"/>
          <p:cNvCxnSpPr/>
          <p:nvPr/>
        </p:nvCxnSpPr>
        <p:spPr>
          <a:xfrm>
            <a:off x="4734547" y="3658117"/>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420868" y="3396827"/>
            <a:ext cx="2832571" cy="617837"/>
            <a:chOff x="4738688" y="2934767"/>
            <a:chExt cx="2627312" cy="573087"/>
          </a:xfrm>
        </p:grpSpPr>
        <p:sp>
          <p:nvSpPr>
            <p:cNvPr id="19" name="文本框 14"/>
            <p:cNvSpPr txBox="1">
              <a:spLocks noChangeArrowheads="1"/>
            </p:cNvSpPr>
            <p:nvPr/>
          </p:nvSpPr>
          <p:spPr bwMode="auto">
            <a:xfrm>
              <a:off x="4738688" y="2934767"/>
              <a:ext cx="112918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1900" dirty="0">
                  <a:solidFill>
                    <a:srgbClr val="052E65"/>
                  </a:solidFill>
                  <a:latin typeface="微软雅黑" pitchFamily="34" charset="-122"/>
                </a:rPr>
                <a:t>添加标题</a:t>
              </a:r>
            </a:p>
          </p:txBody>
        </p:sp>
        <p:sp>
          <p:nvSpPr>
            <p:cNvPr id="20" name="文本框 15"/>
            <p:cNvSpPr txBox="1"/>
            <p:nvPr/>
          </p:nvSpPr>
          <p:spPr>
            <a:xfrm>
              <a:off x="4738688" y="3220517"/>
              <a:ext cx="2627312" cy="287337"/>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cxnSp>
        <p:nvCxnSpPr>
          <p:cNvPr id="21" name="直接箭头连接符 20"/>
          <p:cNvCxnSpPr/>
          <p:nvPr/>
        </p:nvCxnSpPr>
        <p:spPr>
          <a:xfrm>
            <a:off x="5722096" y="4477907"/>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6404993" y="4173133"/>
            <a:ext cx="2832572" cy="617838"/>
            <a:chOff x="5651500" y="3654846"/>
            <a:chExt cx="2627313" cy="573088"/>
          </a:xfrm>
        </p:grpSpPr>
        <p:sp>
          <p:nvSpPr>
            <p:cNvPr id="23" name="文本框 17"/>
            <p:cNvSpPr txBox="1">
              <a:spLocks noChangeArrowheads="1"/>
            </p:cNvSpPr>
            <p:nvPr/>
          </p:nvSpPr>
          <p:spPr bwMode="auto">
            <a:xfrm>
              <a:off x="5651500" y="3654846"/>
              <a:ext cx="112918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1900" dirty="0">
                  <a:solidFill>
                    <a:srgbClr val="052E65"/>
                  </a:solidFill>
                  <a:latin typeface="微软雅黑" pitchFamily="34" charset="-122"/>
                </a:rPr>
                <a:t>添加标题</a:t>
              </a:r>
            </a:p>
          </p:txBody>
        </p:sp>
        <p:sp>
          <p:nvSpPr>
            <p:cNvPr id="24" name="文本框 18"/>
            <p:cNvSpPr txBox="1"/>
            <p:nvPr/>
          </p:nvSpPr>
          <p:spPr>
            <a:xfrm>
              <a:off x="5651500" y="3940596"/>
              <a:ext cx="2627313" cy="287338"/>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sp>
        <p:nvSpPr>
          <p:cNvPr id="25" name="直角上箭头 24"/>
          <p:cNvSpPr/>
          <p:nvPr/>
        </p:nvSpPr>
        <p:spPr>
          <a:xfrm rot="5400000">
            <a:off x="1611026" y="2453103"/>
            <a:ext cx="580186" cy="569938"/>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dirty="0">
              <a:ea typeface="微软雅黑" panose="020B0503020204020204" pitchFamily="34" charset="-122"/>
            </a:endParaRPr>
          </a:p>
        </p:txBody>
      </p:sp>
      <p:sp>
        <p:nvSpPr>
          <p:cNvPr id="26" name="直角上箭头 25"/>
          <p:cNvSpPr/>
          <p:nvPr/>
        </p:nvSpPr>
        <p:spPr>
          <a:xfrm rot="5400000">
            <a:off x="2624249" y="3248933"/>
            <a:ext cx="581897" cy="568226"/>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dirty="0">
              <a:ea typeface="微软雅黑" panose="020B0503020204020204" pitchFamily="34" charset="-122"/>
            </a:endParaRPr>
          </a:p>
        </p:txBody>
      </p:sp>
      <p:sp>
        <p:nvSpPr>
          <p:cNvPr id="27" name="直角上箭头 26"/>
          <p:cNvSpPr/>
          <p:nvPr/>
        </p:nvSpPr>
        <p:spPr>
          <a:xfrm rot="5400000">
            <a:off x="3638327" y="4043909"/>
            <a:ext cx="581897" cy="569937"/>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dirty="0">
              <a:ea typeface="微软雅黑" panose="020B0503020204020204" pitchFamily="34" charset="-122"/>
            </a:endParaRPr>
          </a:p>
        </p:txBody>
      </p:sp>
    </p:spTree>
    <p:extLst>
      <p:ext uri="{BB962C8B-B14F-4D97-AF65-F5344CB8AC3E}">
        <p14:creationId xmlns:p14="http://schemas.microsoft.com/office/powerpoint/2010/main" val="287433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12" presetClass="entr" presetSubtype="1"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p:tgtEl>
                                          <p:spTgt spid="25"/>
                                        </p:tgtEl>
                                        <p:attrNameLst>
                                          <p:attrName>ppt_y</p:attrName>
                                        </p:attrNameLst>
                                      </p:cBhvr>
                                      <p:tavLst>
                                        <p:tav tm="0">
                                          <p:val>
                                            <p:strVal val="#ppt_y-#ppt_h*1.125000"/>
                                          </p:val>
                                        </p:tav>
                                        <p:tav tm="100000">
                                          <p:val>
                                            <p:strVal val="#ppt_y"/>
                                          </p:val>
                                        </p:tav>
                                      </p:tavLst>
                                    </p:anim>
                                    <p:animEffect transition="in" filter="wipe(down)">
                                      <p:cBhvr>
                                        <p:cTn id="32" dur="500"/>
                                        <p:tgtEl>
                                          <p:spTgt spid="25"/>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4500"/>
                            </p:stCondLst>
                            <p:childTnLst>
                              <p:par>
                                <p:cTn id="46" presetID="12" presetClass="entr" presetSubtype="1"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p:tgtEl>
                                          <p:spTgt spid="26"/>
                                        </p:tgtEl>
                                        <p:attrNameLst>
                                          <p:attrName>ppt_y</p:attrName>
                                        </p:attrNameLst>
                                      </p:cBhvr>
                                      <p:tavLst>
                                        <p:tav tm="0">
                                          <p:val>
                                            <p:strVal val="#ppt_y-#ppt_h*1.125000"/>
                                          </p:val>
                                        </p:tav>
                                        <p:tav tm="100000">
                                          <p:val>
                                            <p:strVal val="#ppt_y"/>
                                          </p:val>
                                        </p:tav>
                                      </p:tavLst>
                                    </p:anim>
                                    <p:animEffect transition="in" filter="wipe(down)">
                                      <p:cBhvr>
                                        <p:cTn id="49" dur="500"/>
                                        <p:tgtEl>
                                          <p:spTgt spid="26"/>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par>
                          <p:cTn id="58" fill="hold">
                            <p:stCondLst>
                              <p:cond delay="6000"/>
                            </p:stCondLst>
                            <p:childTnLst>
                              <p:par>
                                <p:cTn id="59" presetID="22" presetClass="entr" presetSubtype="8"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6500"/>
                            </p:stCondLst>
                            <p:childTnLst>
                              <p:par>
                                <p:cTn id="63" presetID="12" presetClass="entr" presetSubtype="1"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p:tgtEl>
                                          <p:spTgt spid="27"/>
                                        </p:tgtEl>
                                        <p:attrNameLst>
                                          <p:attrName>ppt_y</p:attrName>
                                        </p:attrNameLst>
                                      </p:cBhvr>
                                      <p:tavLst>
                                        <p:tav tm="0">
                                          <p:val>
                                            <p:strVal val="#ppt_y-#ppt_h*1.125000"/>
                                          </p:val>
                                        </p:tav>
                                        <p:tav tm="100000">
                                          <p:val>
                                            <p:strVal val="#ppt_y"/>
                                          </p:val>
                                        </p:tav>
                                      </p:tavLst>
                                    </p:anim>
                                    <p:animEffect transition="in" filter="wipe(down)">
                                      <p:cBhvr>
                                        <p:cTn id="66" dur="500"/>
                                        <p:tgtEl>
                                          <p:spTgt spid="27"/>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par>
                          <p:cTn id="71" fill="hold">
                            <p:stCondLst>
                              <p:cond delay="7500"/>
                            </p:stCondLst>
                            <p:childTnLst>
                              <p:par>
                                <p:cTn id="72" presetID="22" presetClass="entr" presetSubtype="8"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par>
                          <p:cTn id="75" fill="hold">
                            <p:stCondLst>
                              <p:cond delay="8000"/>
                            </p:stCondLst>
                            <p:childTnLst>
                              <p:par>
                                <p:cTn id="76" presetID="22" presetClass="entr" presetSubtype="8"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25" grpId="0" animBg="1"/>
      <p:bldP spid="26"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20" name="等腰三角形 19"/>
          <p:cNvSpPr/>
          <p:nvPr/>
        </p:nvSpPr>
        <p:spPr>
          <a:xfrm>
            <a:off x="981607" y="2633469"/>
            <a:ext cx="2082169" cy="1232143"/>
          </a:xfrm>
          <a:prstGeom prst="triangle">
            <a:avLst/>
          </a:prstGeom>
          <a:solidFill>
            <a:srgbClr val="052E6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等腰三角形 20"/>
          <p:cNvSpPr/>
          <p:nvPr/>
        </p:nvSpPr>
        <p:spPr>
          <a:xfrm>
            <a:off x="2511777" y="2049400"/>
            <a:ext cx="2082169" cy="1816212"/>
          </a:xfrm>
          <a:prstGeom prst="triangle">
            <a:avLst/>
          </a:prstGeom>
          <a:solidFill>
            <a:srgbClr val="0B87D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等腰三角形 21"/>
          <p:cNvSpPr/>
          <p:nvPr/>
        </p:nvSpPr>
        <p:spPr>
          <a:xfrm>
            <a:off x="4041947" y="2209428"/>
            <a:ext cx="2082169" cy="1656184"/>
          </a:xfrm>
          <a:prstGeom prst="triangle">
            <a:avLst/>
          </a:prstGeom>
          <a:solidFill>
            <a:srgbClr val="5BBAF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等腰三角形 22"/>
          <p:cNvSpPr/>
          <p:nvPr/>
        </p:nvSpPr>
        <p:spPr>
          <a:xfrm>
            <a:off x="5572117" y="1401328"/>
            <a:ext cx="2082169" cy="2464285"/>
          </a:xfrm>
          <a:prstGeom prst="triangl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等腰三角形 23"/>
          <p:cNvSpPr/>
          <p:nvPr/>
        </p:nvSpPr>
        <p:spPr>
          <a:xfrm>
            <a:off x="7102286" y="2957507"/>
            <a:ext cx="2226186" cy="908105"/>
          </a:xfrm>
          <a:prstGeom prs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文本框 7"/>
          <p:cNvSpPr txBox="1">
            <a:spLocks noChangeArrowheads="1"/>
          </p:cNvSpPr>
          <p:nvPr/>
        </p:nvSpPr>
        <p:spPr bwMode="auto">
          <a:xfrm>
            <a:off x="1704296" y="2159164"/>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58%</a:t>
            </a:r>
          </a:p>
        </p:txBody>
      </p:sp>
      <p:sp>
        <p:nvSpPr>
          <p:cNvPr id="26" name="文本框 7"/>
          <p:cNvSpPr txBox="1">
            <a:spLocks noChangeArrowheads="1"/>
          </p:cNvSpPr>
          <p:nvPr/>
        </p:nvSpPr>
        <p:spPr bwMode="auto">
          <a:xfrm>
            <a:off x="3252468" y="1686318"/>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75%</a:t>
            </a:r>
          </a:p>
        </p:txBody>
      </p:sp>
      <p:sp>
        <p:nvSpPr>
          <p:cNvPr id="27" name="文本框 7"/>
          <p:cNvSpPr txBox="1">
            <a:spLocks noChangeArrowheads="1"/>
          </p:cNvSpPr>
          <p:nvPr/>
        </p:nvSpPr>
        <p:spPr bwMode="auto">
          <a:xfrm>
            <a:off x="4800640" y="1828491"/>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65%</a:t>
            </a:r>
          </a:p>
        </p:txBody>
      </p:sp>
      <p:sp>
        <p:nvSpPr>
          <p:cNvPr id="28" name="文本框 7"/>
          <p:cNvSpPr txBox="1">
            <a:spLocks noChangeArrowheads="1"/>
          </p:cNvSpPr>
          <p:nvPr/>
        </p:nvSpPr>
        <p:spPr bwMode="auto">
          <a:xfrm>
            <a:off x="6348812" y="1031935"/>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90%</a:t>
            </a:r>
          </a:p>
        </p:txBody>
      </p:sp>
      <p:sp>
        <p:nvSpPr>
          <p:cNvPr id="29" name="文本框 7"/>
          <p:cNvSpPr txBox="1">
            <a:spLocks noChangeArrowheads="1"/>
          </p:cNvSpPr>
          <p:nvPr/>
        </p:nvSpPr>
        <p:spPr bwMode="auto">
          <a:xfrm>
            <a:off x="7896985" y="2451928"/>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35%</a:t>
            </a:r>
          </a:p>
        </p:txBody>
      </p:sp>
      <p:sp>
        <p:nvSpPr>
          <p:cNvPr id="30" name="文本框 7"/>
          <p:cNvSpPr txBox="1">
            <a:spLocks noChangeArrowheads="1"/>
          </p:cNvSpPr>
          <p:nvPr/>
        </p:nvSpPr>
        <p:spPr bwMode="auto">
          <a:xfrm>
            <a:off x="975545"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1" name="文本框 7"/>
          <p:cNvSpPr txBox="1">
            <a:spLocks noChangeArrowheads="1"/>
          </p:cNvSpPr>
          <p:nvPr/>
        </p:nvSpPr>
        <p:spPr bwMode="auto">
          <a:xfrm>
            <a:off x="2605926"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2" name="文本框 7"/>
          <p:cNvSpPr txBox="1">
            <a:spLocks noChangeArrowheads="1"/>
          </p:cNvSpPr>
          <p:nvPr/>
        </p:nvSpPr>
        <p:spPr bwMode="auto">
          <a:xfrm>
            <a:off x="4236307"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3" name="文本框 7"/>
          <p:cNvSpPr txBox="1">
            <a:spLocks noChangeArrowheads="1"/>
          </p:cNvSpPr>
          <p:nvPr/>
        </p:nvSpPr>
        <p:spPr bwMode="auto">
          <a:xfrm>
            <a:off x="5866688"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4" name="文本框 7"/>
          <p:cNvSpPr txBox="1">
            <a:spLocks noChangeArrowheads="1"/>
          </p:cNvSpPr>
          <p:nvPr/>
        </p:nvSpPr>
        <p:spPr bwMode="auto">
          <a:xfrm>
            <a:off x="7497068"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750"/>
                                        <p:tgtEl>
                                          <p:spTgt spid="20"/>
                                        </p:tgtEl>
                                      </p:cBhvr>
                                    </p:animEffect>
                                  </p:childTnLst>
                                </p:cTn>
                              </p:par>
                              <p:par>
                                <p:cTn id="19" presetID="22" presetClass="entr" presetSubtype="4" fill="hold" grpId="0" nodeType="withEffect">
                                  <p:stCondLst>
                                    <p:cond delay="25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750"/>
                                        <p:tgtEl>
                                          <p:spTgt spid="21"/>
                                        </p:tgtEl>
                                      </p:cBhvr>
                                    </p:animEffect>
                                  </p:childTnLst>
                                </p:cTn>
                              </p:par>
                              <p:par>
                                <p:cTn id="22" presetID="22" presetClass="entr" presetSubtype="4" fill="hold" grpId="0" nodeType="withEffect">
                                  <p:stCondLst>
                                    <p:cond delay="50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750"/>
                                        <p:tgtEl>
                                          <p:spTgt spid="22"/>
                                        </p:tgtEl>
                                      </p:cBhvr>
                                    </p:animEffect>
                                  </p:childTnLst>
                                </p:cTn>
                              </p:par>
                              <p:par>
                                <p:cTn id="25" presetID="22" presetClass="entr" presetSubtype="4" fill="hold" grpId="0" nodeType="withEffect">
                                  <p:stCondLst>
                                    <p:cond delay="75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750"/>
                                        <p:tgtEl>
                                          <p:spTgt spid="23"/>
                                        </p:tgtEl>
                                      </p:cBhvr>
                                    </p:animEffect>
                                  </p:childTnLst>
                                </p:cTn>
                              </p:par>
                              <p:par>
                                <p:cTn id="28" presetID="22" presetClass="entr" presetSubtype="4" fill="hold" grpId="0" nodeType="withEffect">
                                  <p:stCondLst>
                                    <p:cond delay="100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750"/>
                                        <p:tgtEl>
                                          <p:spTgt spid="24"/>
                                        </p:tgtEl>
                                      </p:cBhvr>
                                    </p:animEffect>
                                  </p:childTnLst>
                                </p:cTn>
                              </p:par>
                            </p:childTnLst>
                          </p:cTn>
                        </p:par>
                        <p:par>
                          <p:cTn id="31" fill="hold">
                            <p:stCondLst>
                              <p:cond delay="2750"/>
                            </p:stCondLst>
                            <p:childTnLst>
                              <p:par>
                                <p:cTn id="32" presetID="47"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750"/>
                                        <p:tgtEl>
                                          <p:spTgt spid="25"/>
                                        </p:tgtEl>
                                      </p:cBhvr>
                                    </p:animEffect>
                                    <p:anim calcmode="lin" valueType="num">
                                      <p:cBhvr>
                                        <p:cTn id="35" dur="750" fill="hold"/>
                                        <p:tgtEl>
                                          <p:spTgt spid="25"/>
                                        </p:tgtEl>
                                        <p:attrNameLst>
                                          <p:attrName>ppt_x</p:attrName>
                                        </p:attrNameLst>
                                      </p:cBhvr>
                                      <p:tavLst>
                                        <p:tav tm="0">
                                          <p:val>
                                            <p:strVal val="#ppt_x"/>
                                          </p:val>
                                        </p:tav>
                                        <p:tav tm="100000">
                                          <p:val>
                                            <p:strVal val="#ppt_x"/>
                                          </p:val>
                                        </p:tav>
                                      </p:tavLst>
                                    </p:anim>
                                    <p:anim calcmode="lin" valueType="num">
                                      <p:cBhvr>
                                        <p:cTn id="36" dur="75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750"/>
                                        <p:tgtEl>
                                          <p:spTgt spid="30"/>
                                        </p:tgtEl>
                                      </p:cBhvr>
                                    </p:animEffect>
                                    <p:anim calcmode="lin" valueType="num">
                                      <p:cBhvr>
                                        <p:cTn id="40" dur="750" fill="hold"/>
                                        <p:tgtEl>
                                          <p:spTgt spid="30"/>
                                        </p:tgtEl>
                                        <p:attrNameLst>
                                          <p:attrName>ppt_x</p:attrName>
                                        </p:attrNameLst>
                                      </p:cBhvr>
                                      <p:tavLst>
                                        <p:tav tm="0">
                                          <p:val>
                                            <p:strVal val="#ppt_x"/>
                                          </p:val>
                                        </p:tav>
                                        <p:tav tm="100000">
                                          <p:val>
                                            <p:strVal val="#ppt_x"/>
                                          </p:val>
                                        </p:tav>
                                      </p:tavLst>
                                    </p:anim>
                                    <p:anim calcmode="lin" valueType="num">
                                      <p:cBhvr>
                                        <p:cTn id="41" dur="750" fill="hold"/>
                                        <p:tgtEl>
                                          <p:spTgt spid="30"/>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47"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750"/>
                                        <p:tgtEl>
                                          <p:spTgt spid="26"/>
                                        </p:tgtEl>
                                      </p:cBhvr>
                                    </p:animEffect>
                                    <p:anim calcmode="lin" valueType="num">
                                      <p:cBhvr>
                                        <p:cTn id="46" dur="750" fill="hold"/>
                                        <p:tgtEl>
                                          <p:spTgt spid="26"/>
                                        </p:tgtEl>
                                        <p:attrNameLst>
                                          <p:attrName>ppt_x</p:attrName>
                                        </p:attrNameLst>
                                      </p:cBhvr>
                                      <p:tavLst>
                                        <p:tav tm="0">
                                          <p:val>
                                            <p:strVal val="#ppt_x"/>
                                          </p:val>
                                        </p:tav>
                                        <p:tav tm="100000">
                                          <p:val>
                                            <p:strVal val="#ppt_x"/>
                                          </p:val>
                                        </p:tav>
                                      </p:tavLst>
                                    </p:anim>
                                    <p:anim calcmode="lin" valueType="num">
                                      <p:cBhvr>
                                        <p:cTn id="47" dur="750" fill="hold"/>
                                        <p:tgtEl>
                                          <p:spTgt spid="2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750"/>
                                        <p:tgtEl>
                                          <p:spTgt spid="31"/>
                                        </p:tgtEl>
                                      </p:cBhvr>
                                    </p:animEffect>
                                    <p:anim calcmode="lin" valueType="num">
                                      <p:cBhvr>
                                        <p:cTn id="51" dur="750" fill="hold"/>
                                        <p:tgtEl>
                                          <p:spTgt spid="31"/>
                                        </p:tgtEl>
                                        <p:attrNameLst>
                                          <p:attrName>ppt_x</p:attrName>
                                        </p:attrNameLst>
                                      </p:cBhvr>
                                      <p:tavLst>
                                        <p:tav tm="0">
                                          <p:val>
                                            <p:strVal val="#ppt_x"/>
                                          </p:val>
                                        </p:tav>
                                        <p:tav tm="100000">
                                          <p:val>
                                            <p:strVal val="#ppt_x"/>
                                          </p:val>
                                        </p:tav>
                                      </p:tavLst>
                                    </p:anim>
                                    <p:anim calcmode="lin" valueType="num">
                                      <p:cBhvr>
                                        <p:cTn id="52" dur="750" fill="hold"/>
                                        <p:tgtEl>
                                          <p:spTgt spid="31"/>
                                        </p:tgtEl>
                                        <p:attrNameLst>
                                          <p:attrName>ppt_y</p:attrName>
                                        </p:attrNameLst>
                                      </p:cBhvr>
                                      <p:tavLst>
                                        <p:tav tm="0">
                                          <p:val>
                                            <p:strVal val="#ppt_y+.1"/>
                                          </p:val>
                                        </p:tav>
                                        <p:tav tm="100000">
                                          <p:val>
                                            <p:strVal val="#ppt_y"/>
                                          </p:val>
                                        </p:tav>
                                      </p:tavLst>
                                    </p:anim>
                                  </p:childTnLst>
                                </p:cTn>
                              </p:par>
                            </p:childTnLst>
                          </p:cTn>
                        </p:par>
                        <p:par>
                          <p:cTn id="53" fill="hold">
                            <p:stCondLst>
                              <p:cond delay="4250"/>
                            </p:stCondLst>
                            <p:childTnLst>
                              <p:par>
                                <p:cTn id="54" presetID="47"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ppt_x</p:attrName>
                                        </p:attrNameLst>
                                      </p:cBhvr>
                                      <p:tavLst>
                                        <p:tav tm="0">
                                          <p:val>
                                            <p:strVal val="#ppt_x"/>
                                          </p:val>
                                        </p:tav>
                                        <p:tav tm="100000">
                                          <p:val>
                                            <p:strVal val="#ppt_x"/>
                                          </p:val>
                                        </p:tav>
                                      </p:tavLst>
                                    </p:anim>
                                    <p:anim calcmode="lin" valueType="num">
                                      <p:cBhvr>
                                        <p:cTn id="58" dur="750" fill="hold"/>
                                        <p:tgtEl>
                                          <p:spTgt spid="2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750"/>
                                        <p:tgtEl>
                                          <p:spTgt spid="32"/>
                                        </p:tgtEl>
                                      </p:cBhvr>
                                    </p:animEffect>
                                    <p:anim calcmode="lin" valueType="num">
                                      <p:cBhvr>
                                        <p:cTn id="62" dur="750" fill="hold"/>
                                        <p:tgtEl>
                                          <p:spTgt spid="32"/>
                                        </p:tgtEl>
                                        <p:attrNameLst>
                                          <p:attrName>ppt_x</p:attrName>
                                        </p:attrNameLst>
                                      </p:cBhvr>
                                      <p:tavLst>
                                        <p:tav tm="0">
                                          <p:val>
                                            <p:strVal val="#ppt_x"/>
                                          </p:val>
                                        </p:tav>
                                        <p:tav tm="100000">
                                          <p:val>
                                            <p:strVal val="#ppt_x"/>
                                          </p:val>
                                        </p:tav>
                                      </p:tavLst>
                                    </p:anim>
                                    <p:anim calcmode="lin" valueType="num">
                                      <p:cBhvr>
                                        <p:cTn id="63" dur="750" fill="hold"/>
                                        <p:tgtEl>
                                          <p:spTgt spid="32"/>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7"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750"/>
                                        <p:tgtEl>
                                          <p:spTgt spid="28"/>
                                        </p:tgtEl>
                                      </p:cBhvr>
                                    </p:animEffect>
                                    <p:anim calcmode="lin" valueType="num">
                                      <p:cBhvr>
                                        <p:cTn id="68" dur="750" fill="hold"/>
                                        <p:tgtEl>
                                          <p:spTgt spid="28"/>
                                        </p:tgtEl>
                                        <p:attrNameLst>
                                          <p:attrName>ppt_x</p:attrName>
                                        </p:attrNameLst>
                                      </p:cBhvr>
                                      <p:tavLst>
                                        <p:tav tm="0">
                                          <p:val>
                                            <p:strVal val="#ppt_x"/>
                                          </p:val>
                                        </p:tav>
                                        <p:tav tm="100000">
                                          <p:val>
                                            <p:strVal val="#ppt_x"/>
                                          </p:val>
                                        </p:tav>
                                      </p:tavLst>
                                    </p:anim>
                                    <p:anim calcmode="lin" valueType="num">
                                      <p:cBhvr>
                                        <p:cTn id="69" dur="75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750"/>
                                        <p:tgtEl>
                                          <p:spTgt spid="33"/>
                                        </p:tgtEl>
                                      </p:cBhvr>
                                    </p:animEffect>
                                    <p:anim calcmode="lin" valueType="num">
                                      <p:cBhvr>
                                        <p:cTn id="73" dur="750" fill="hold"/>
                                        <p:tgtEl>
                                          <p:spTgt spid="33"/>
                                        </p:tgtEl>
                                        <p:attrNameLst>
                                          <p:attrName>ppt_x</p:attrName>
                                        </p:attrNameLst>
                                      </p:cBhvr>
                                      <p:tavLst>
                                        <p:tav tm="0">
                                          <p:val>
                                            <p:strVal val="#ppt_x"/>
                                          </p:val>
                                        </p:tav>
                                        <p:tav tm="100000">
                                          <p:val>
                                            <p:strVal val="#ppt_x"/>
                                          </p:val>
                                        </p:tav>
                                      </p:tavLst>
                                    </p:anim>
                                    <p:anim calcmode="lin" valueType="num">
                                      <p:cBhvr>
                                        <p:cTn id="74" dur="750" fill="hold"/>
                                        <p:tgtEl>
                                          <p:spTgt spid="33"/>
                                        </p:tgtEl>
                                        <p:attrNameLst>
                                          <p:attrName>ppt_y</p:attrName>
                                        </p:attrNameLst>
                                      </p:cBhvr>
                                      <p:tavLst>
                                        <p:tav tm="0">
                                          <p:val>
                                            <p:strVal val="#ppt_y+.1"/>
                                          </p:val>
                                        </p:tav>
                                        <p:tav tm="100000">
                                          <p:val>
                                            <p:strVal val="#ppt_y"/>
                                          </p:val>
                                        </p:tav>
                                      </p:tavLst>
                                    </p:anim>
                                  </p:childTnLst>
                                </p:cTn>
                              </p:par>
                            </p:childTnLst>
                          </p:cTn>
                        </p:par>
                        <p:par>
                          <p:cTn id="75" fill="hold">
                            <p:stCondLst>
                              <p:cond delay="5750"/>
                            </p:stCondLst>
                            <p:childTnLst>
                              <p:par>
                                <p:cTn id="76" presetID="47" presetClass="entr" presetSubtype="0" fill="hold" grpId="0"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750"/>
                                        <p:tgtEl>
                                          <p:spTgt spid="29"/>
                                        </p:tgtEl>
                                      </p:cBhvr>
                                    </p:animEffect>
                                    <p:anim calcmode="lin" valueType="num">
                                      <p:cBhvr>
                                        <p:cTn id="79" dur="750" fill="hold"/>
                                        <p:tgtEl>
                                          <p:spTgt spid="29"/>
                                        </p:tgtEl>
                                        <p:attrNameLst>
                                          <p:attrName>ppt_x</p:attrName>
                                        </p:attrNameLst>
                                      </p:cBhvr>
                                      <p:tavLst>
                                        <p:tav tm="0">
                                          <p:val>
                                            <p:strVal val="#ppt_x"/>
                                          </p:val>
                                        </p:tav>
                                        <p:tav tm="100000">
                                          <p:val>
                                            <p:strVal val="#ppt_x"/>
                                          </p:val>
                                        </p:tav>
                                      </p:tavLst>
                                    </p:anim>
                                    <p:anim calcmode="lin" valueType="num">
                                      <p:cBhvr>
                                        <p:cTn id="80" dur="75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750"/>
                                        <p:tgtEl>
                                          <p:spTgt spid="34"/>
                                        </p:tgtEl>
                                      </p:cBhvr>
                                    </p:animEffect>
                                    <p:anim calcmode="lin" valueType="num">
                                      <p:cBhvr>
                                        <p:cTn id="84" dur="750" fill="hold"/>
                                        <p:tgtEl>
                                          <p:spTgt spid="34"/>
                                        </p:tgtEl>
                                        <p:attrNameLst>
                                          <p:attrName>ppt_x</p:attrName>
                                        </p:attrNameLst>
                                      </p:cBhvr>
                                      <p:tavLst>
                                        <p:tav tm="0">
                                          <p:val>
                                            <p:strVal val="#ppt_x"/>
                                          </p:val>
                                        </p:tav>
                                        <p:tav tm="100000">
                                          <p:val>
                                            <p:strVal val="#ppt_x"/>
                                          </p:val>
                                        </p:tav>
                                      </p:tavLst>
                                    </p:anim>
                                    <p:anim calcmode="lin" valueType="num">
                                      <p:cBhvr>
                                        <p:cTn id="85"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33"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4849" y="1601875"/>
            <a:ext cx="1824485" cy="108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379427" y="1601875"/>
            <a:ext cx="1831331" cy="108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34848" y="3577679"/>
            <a:ext cx="1824487" cy="107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386273" y="3577679"/>
            <a:ext cx="1824485" cy="107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3"/>
          <p:cNvSpPr txBox="1">
            <a:spLocks noChangeArrowheads="1"/>
          </p:cNvSpPr>
          <p:nvPr/>
        </p:nvSpPr>
        <p:spPr bwMode="auto">
          <a:xfrm>
            <a:off x="2973024" y="1608720"/>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
        <p:nvSpPr>
          <p:cNvPr id="10" name="矩形 16"/>
          <p:cNvSpPr>
            <a:spLocks noChangeArrowheads="1"/>
          </p:cNvSpPr>
          <p:nvPr/>
        </p:nvSpPr>
        <p:spPr bwMode="auto">
          <a:xfrm>
            <a:off x="1131426" y="2688093"/>
            <a:ext cx="1827907" cy="359968"/>
          </a:xfrm>
          <a:prstGeom prst="rect">
            <a:avLst/>
          </a:prstGeom>
          <a:solidFill>
            <a:srgbClr val="052E65"/>
          </a:solidFill>
          <a:ln>
            <a:noFill/>
          </a:ln>
        </p:spPr>
        <p:txBody>
          <a:bodyPr lIns="98581" tIns="49291" rIns="98581" bIns="49291" anchor="ctr"/>
          <a:lstStyle/>
          <a:p>
            <a:pPr algn="ctr" eaLnBrk="1" hangingPunct="1">
              <a:buFont typeface="Arial" charset="0"/>
              <a:buNone/>
            </a:pPr>
            <a:r>
              <a:rPr lang="zh-CN" altLang="en-US" sz="1500" dirty="0">
                <a:solidFill>
                  <a:srgbClr val="FFFFFF"/>
                </a:solidFill>
                <a:latin typeface="微软雅黑" pitchFamily="34" charset="-122"/>
                <a:ea typeface="微软雅黑" pitchFamily="34" charset="-122"/>
              </a:rPr>
              <a:t>此处添加文本</a:t>
            </a:r>
          </a:p>
        </p:txBody>
      </p:sp>
      <p:sp>
        <p:nvSpPr>
          <p:cNvPr id="11" name="矩形 17"/>
          <p:cNvSpPr>
            <a:spLocks noChangeArrowheads="1"/>
          </p:cNvSpPr>
          <p:nvPr/>
        </p:nvSpPr>
        <p:spPr bwMode="auto">
          <a:xfrm>
            <a:off x="5382850" y="2688093"/>
            <a:ext cx="1827907" cy="359968"/>
          </a:xfrm>
          <a:prstGeom prst="rect">
            <a:avLst/>
          </a:prstGeom>
          <a:solidFill>
            <a:srgbClr val="052E65"/>
          </a:solidFill>
          <a:ln>
            <a:noFill/>
          </a:ln>
        </p:spPr>
        <p:txBody>
          <a:bodyPr lIns="98581" tIns="49291" rIns="98581" bIns="49291" anchor="ctr"/>
          <a:lstStyle/>
          <a:p>
            <a:pPr algn="ctr"/>
            <a:r>
              <a:rPr lang="zh-CN" altLang="en-US" sz="1500" dirty="0">
                <a:solidFill>
                  <a:srgbClr val="FFFFFF"/>
                </a:solidFill>
                <a:latin typeface="微软雅黑" pitchFamily="34" charset="-122"/>
                <a:ea typeface="微软雅黑" pitchFamily="34" charset="-122"/>
              </a:rPr>
              <a:t>此处添加文本</a:t>
            </a:r>
          </a:p>
        </p:txBody>
      </p:sp>
      <p:sp>
        <p:nvSpPr>
          <p:cNvPr id="12" name="矩形 18"/>
          <p:cNvSpPr>
            <a:spLocks noChangeArrowheads="1"/>
          </p:cNvSpPr>
          <p:nvPr/>
        </p:nvSpPr>
        <p:spPr bwMode="auto">
          <a:xfrm>
            <a:off x="1131426" y="4655341"/>
            <a:ext cx="1827907" cy="359966"/>
          </a:xfrm>
          <a:prstGeom prst="rect">
            <a:avLst/>
          </a:prstGeom>
          <a:solidFill>
            <a:srgbClr val="052E65"/>
          </a:solidFill>
          <a:ln>
            <a:noFill/>
          </a:ln>
        </p:spPr>
        <p:txBody>
          <a:bodyPr lIns="98581" tIns="49291" rIns="98581" bIns="49291" anchor="ctr"/>
          <a:lstStyle/>
          <a:p>
            <a:pPr algn="ctr"/>
            <a:r>
              <a:rPr lang="zh-CN" altLang="en-US" sz="1500" dirty="0">
                <a:solidFill>
                  <a:srgbClr val="FFFFFF"/>
                </a:solidFill>
                <a:latin typeface="微软雅黑" pitchFamily="34" charset="-122"/>
                <a:ea typeface="微软雅黑" pitchFamily="34" charset="-122"/>
              </a:rPr>
              <a:t>此处添加文本</a:t>
            </a:r>
          </a:p>
        </p:txBody>
      </p:sp>
      <p:sp>
        <p:nvSpPr>
          <p:cNvPr id="13" name="矩形 19"/>
          <p:cNvSpPr>
            <a:spLocks noChangeArrowheads="1"/>
          </p:cNvSpPr>
          <p:nvPr/>
        </p:nvSpPr>
        <p:spPr bwMode="auto">
          <a:xfrm>
            <a:off x="5382850" y="4655341"/>
            <a:ext cx="1827907" cy="359966"/>
          </a:xfrm>
          <a:prstGeom prst="rect">
            <a:avLst/>
          </a:prstGeom>
          <a:solidFill>
            <a:srgbClr val="052E65"/>
          </a:solidFill>
          <a:ln>
            <a:noFill/>
          </a:ln>
        </p:spPr>
        <p:txBody>
          <a:bodyPr lIns="98581" tIns="49291" rIns="98581" bIns="49291" anchor="ctr"/>
          <a:lstStyle/>
          <a:p>
            <a:pPr algn="ctr"/>
            <a:r>
              <a:rPr lang="zh-CN" altLang="en-US" sz="1500" dirty="0">
                <a:solidFill>
                  <a:srgbClr val="FFFFFF"/>
                </a:solidFill>
                <a:latin typeface="微软雅黑" pitchFamily="34" charset="-122"/>
                <a:ea typeface="微软雅黑" pitchFamily="34" charset="-122"/>
              </a:rPr>
              <a:t>此处添加文本</a:t>
            </a:r>
          </a:p>
        </p:txBody>
      </p:sp>
      <p:sp>
        <p:nvSpPr>
          <p:cNvPr id="14" name="文本框 3"/>
          <p:cNvSpPr txBox="1">
            <a:spLocks noChangeArrowheads="1"/>
          </p:cNvSpPr>
          <p:nvPr/>
        </p:nvSpPr>
        <p:spPr bwMode="auto">
          <a:xfrm>
            <a:off x="7276436" y="1601874"/>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
        <p:nvSpPr>
          <p:cNvPr id="15" name="文本框 3"/>
          <p:cNvSpPr txBox="1">
            <a:spLocks noChangeArrowheads="1"/>
          </p:cNvSpPr>
          <p:nvPr/>
        </p:nvSpPr>
        <p:spPr bwMode="auto">
          <a:xfrm>
            <a:off x="2973024" y="3584524"/>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
        <p:nvSpPr>
          <p:cNvPr id="16" name="文本框 3"/>
          <p:cNvSpPr txBox="1">
            <a:spLocks noChangeArrowheads="1"/>
          </p:cNvSpPr>
          <p:nvPr/>
        </p:nvSpPr>
        <p:spPr bwMode="auto">
          <a:xfrm>
            <a:off x="7276436" y="3577678"/>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500"/>
                            </p:stCondLst>
                            <p:childTnLst>
                              <p:par>
                                <p:cTn id="29" presetID="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2" presetClass="entr" presetSubtype="4"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00"/>
                                        <p:tgtEl>
                                          <p:spTgt spid="7"/>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p:stCondLst>
                              <p:cond delay="55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ID="22" presetClass="entr" presetSubtype="4"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9" grpId="0"/>
      <p:bldP spid="10" grpId="0" animBg="1"/>
      <p:bldP spid="11" grpId="0" animBg="1"/>
      <p:bldP spid="12" grpId="0" animBg="1"/>
      <p:bldP spid="13" grpId="0" animBg="1"/>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cxnSp>
        <p:nvCxnSpPr>
          <p:cNvPr id="5" name="直接箭头连接符 37"/>
          <p:cNvCxnSpPr>
            <a:cxnSpLocks noChangeShapeType="1"/>
          </p:cNvCxnSpPr>
          <p:nvPr/>
        </p:nvCxnSpPr>
        <p:spPr bwMode="auto">
          <a:xfrm>
            <a:off x="4217114" y="3035272"/>
            <a:ext cx="0" cy="604822"/>
          </a:xfrm>
          <a:prstGeom prst="straightConnector1">
            <a:avLst/>
          </a:prstGeom>
          <a:noFill/>
          <a:ln w="19050" algn="ctr">
            <a:solidFill>
              <a:srgbClr val="052E65"/>
            </a:solidFill>
            <a:prstDash val="sysDash"/>
            <a:miter lim="800000"/>
            <a:headEnd type="oval" w="med" len="med"/>
            <a:tailEnd type="triangle" w="med" len="med"/>
          </a:ln>
        </p:spPr>
      </p:cxnSp>
      <p:cxnSp>
        <p:nvCxnSpPr>
          <p:cNvPr id="6" name="直接箭头连接符 38"/>
          <p:cNvCxnSpPr>
            <a:cxnSpLocks noChangeShapeType="1"/>
          </p:cNvCxnSpPr>
          <p:nvPr/>
        </p:nvCxnSpPr>
        <p:spPr bwMode="auto">
          <a:xfrm>
            <a:off x="7482504" y="3035272"/>
            <a:ext cx="0" cy="604822"/>
          </a:xfrm>
          <a:prstGeom prst="straightConnector1">
            <a:avLst/>
          </a:prstGeom>
          <a:noFill/>
          <a:ln w="19050" algn="ctr">
            <a:solidFill>
              <a:srgbClr val="052E65"/>
            </a:solidFill>
            <a:prstDash val="sysDash"/>
            <a:miter lim="800000"/>
            <a:headEnd type="oval" w="med" len="med"/>
            <a:tailEnd type="triangle" w="med" len="med"/>
          </a:ln>
        </p:spPr>
      </p:cxnSp>
      <p:cxnSp>
        <p:nvCxnSpPr>
          <p:cNvPr id="7" name="直接箭头连接符 39"/>
          <p:cNvCxnSpPr>
            <a:cxnSpLocks noChangeShapeType="1"/>
          </p:cNvCxnSpPr>
          <p:nvPr/>
        </p:nvCxnSpPr>
        <p:spPr bwMode="auto">
          <a:xfrm>
            <a:off x="2583610" y="3035272"/>
            <a:ext cx="0" cy="604822"/>
          </a:xfrm>
          <a:prstGeom prst="straightConnector1">
            <a:avLst/>
          </a:prstGeom>
          <a:noFill/>
          <a:ln w="19050" algn="ctr">
            <a:solidFill>
              <a:srgbClr val="052E65"/>
            </a:solidFill>
            <a:prstDash val="sysDash"/>
            <a:miter lim="800000"/>
            <a:headEnd type="oval" w="med" len="med"/>
            <a:tailEnd type="triangle" w="med" len="med"/>
          </a:ln>
        </p:spPr>
      </p:cxnSp>
      <p:cxnSp>
        <p:nvCxnSpPr>
          <p:cNvPr id="8" name="直接箭头连接符 40"/>
          <p:cNvCxnSpPr>
            <a:cxnSpLocks noChangeShapeType="1"/>
          </p:cNvCxnSpPr>
          <p:nvPr/>
        </p:nvCxnSpPr>
        <p:spPr bwMode="auto">
          <a:xfrm>
            <a:off x="5849001" y="3035272"/>
            <a:ext cx="0" cy="604822"/>
          </a:xfrm>
          <a:prstGeom prst="straightConnector1">
            <a:avLst/>
          </a:prstGeom>
          <a:noFill/>
          <a:ln w="19050" algn="ctr">
            <a:solidFill>
              <a:srgbClr val="052E65"/>
            </a:solidFill>
            <a:prstDash val="sysDash"/>
            <a:miter lim="800000"/>
            <a:headEnd type="oval" w="med" len="med"/>
            <a:tailEnd type="triangle" w="med" len="med"/>
          </a:ln>
        </p:spPr>
      </p:cxnSp>
      <p:sp>
        <p:nvSpPr>
          <p:cNvPr id="9" name="环形箭头 8"/>
          <p:cNvSpPr/>
          <p:nvPr/>
        </p:nvSpPr>
        <p:spPr>
          <a:xfrm flipH="1">
            <a:off x="1923741" y="1835327"/>
            <a:ext cx="1321360"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0" name="TextBox 31"/>
          <p:cNvSpPr txBox="1">
            <a:spLocks noChangeArrowheads="1"/>
          </p:cNvSpPr>
          <p:nvPr/>
        </p:nvSpPr>
        <p:spPr bwMode="auto">
          <a:xfrm>
            <a:off x="1839640"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
        <p:nvSpPr>
          <p:cNvPr id="11" name="环形箭头 10"/>
          <p:cNvSpPr/>
          <p:nvPr/>
        </p:nvSpPr>
        <p:spPr>
          <a:xfrm flipH="1">
            <a:off x="3557246" y="1835327"/>
            <a:ext cx="1319742"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2" name="TextBox 31"/>
          <p:cNvSpPr txBox="1">
            <a:spLocks noChangeArrowheads="1"/>
          </p:cNvSpPr>
          <p:nvPr/>
        </p:nvSpPr>
        <p:spPr bwMode="auto">
          <a:xfrm>
            <a:off x="3471527"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
        <p:nvSpPr>
          <p:cNvPr id="13" name="环形箭头 12"/>
          <p:cNvSpPr/>
          <p:nvPr/>
        </p:nvSpPr>
        <p:spPr>
          <a:xfrm flipH="1">
            <a:off x="5189133" y="1835327"/>
            <a:ext cx="1321358"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4" name="TextBox 31"/>
          <p:cNvSpPr txBox="1">
            <a:spLocks noChangeArrowheads="1"/>
          </p:cNvSpPr>
          <p:nvPr/>
        </p:nvSpPr>
        <p:spPr bwMode="auto">
          <a:xfrm>
            <a:off x="5105031"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
        <p:nvSpPr>
          <p:cNvPr id="15" name="环形箭头 14"/>
          <p:cNvSpPr/>
          <p:nvPr/>
        </p:nvSpPr>
        <p:spPr>
          <a:xfrm flipH="1">
            <a:off x="6822636" y="1835327"/>
            <a:ext cx="1319742"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6" name="TextBox 31"/>
          <p:cNvSpPr txBox="1">
            <a:spLocks noChangeArrowheads="1"/>
          </p:cNvSpPr>
          <p:nvPr/>
        </p:nvSpPr>
        <p:spPr bwMode="auto">
          <a:xfrm>
            <a:off x="6736916"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0"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0" fill="hold" grpId="0" nodeType="withEffect">
                                  <p:stCondLst>
                                    <p:cond delay="40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par>
                                <p:cTn id="31" presetID="53" presetClass="entr" presetSubtype="0" fill="hold" grpId="0" nodeType="withEffect">
                                  <p:stCondLst>
                                    <p:cond delay="6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2100"/>
                            </p:stCondLst>
                            <p:childTnLst>
                              <p:par>
                                <p:cTn id="37" presetID="22" presetClass="entr" presetSubtype="1"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par>
                          <p:cTn id="40" fill="hold">
                            <p:stCondLst>
                              <p:cond delay="2600"/>
                            </p:stCondLst>
                            <p:childTnLst>
                              <p:par>
                                <p:cTn id="41" presetID="22"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3100"/>
                            </p:stCondLst>
                            <p:childTnLst>
                              <p:par>
                                <p:cTn id="45" presetID="22" presetClass="entr" presetSubtype="1"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p:stCondLst>
                              <p:cond delay="36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4100"/>
                            </p:stCondLst>
                            <p:childTnLst>
                              <p:par>
                                <p:cTn id="53" presetID="22" presetClass="entr" presetSubtype="1"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par>
                          <p:cTn id="56" fill="hold">
                            <p:stCondLst>
                              <p:cond delay="4600"/>
                            </p:stCondLst>
                            <p:childTnLst>
                              <p:par>
                                <p:cTn id="57" presetID="22" presetClass="entr" presetSubtype="1"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500"/>
                                        <p:tgtEl>
                                          <p:spTgt spid="14"/>
                                        </p:tgtEl>
                                      </p:cBhvr>
                                    </p:animEffect>
                                  </p:childTnLst>
                                </p:cTn>
                              </p:par>
                            </p:childTnLst>
                          </p:cTn>
                        </p:par>
                        <p:par>
                          <p:cTn id="60" fill="hold">
                            <p:stCondLst>
                              <p:cond delay="51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5600"/>
                            </p:stCondLst>
                            <p:childTnLst>
                              <p:par>
                                <p:cTn id="65" presetID="22"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9" grpId="0" animBg="1"/>
      <p:bldP spid="10" grpId="0"/>
      <p:bldP spid="11" grpId="0" animBg="1"/>
      <p:bldP spid="12" grpId="0"/>
      <p:bldP spid="13" grpId="0" animBg="1"/>
      <p:bldP spid="14" grpId="0"/>
      <p:bldP spid="15" grpId="0" animBg="1"/>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a:off x="3197110" y="1330535"/>
            <a:ext cx="1746563" cy="1746500"/>
            <a:chOff x="2825806" y="1018139"/>
            <a:chExt cx="1620000" cy="1620000"/>
          </a:xfrm>
        </p:grpSpPr>
        <p:sp>
          <p:nvSpPr>
            <p:cNvPr id="6" name="Freeform 5"/>
            <p:cNvSpPr>
              <a:spLocks/>
            </p:cNvSpPr>
            <p:nvPr/>
          </p:nvSpPr>
          <p:spPr bwMode="auto">
            <a:xfrm rot="10800000" flipH="1" flipV="1">
              <a:off x="2825806" y="1018139"/>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a:lstStyle/>
            <a:p>
              <a:endParaRPr lang="zh-CN" altLang="en-US" dirty="0">
                <a:ea typeface="微软雅黑" panose="020B0503020204020204" pitchFamily="34" charset="-122"/>
              </a:endParaRPr>
            </a:p>
          </p:txBody>
        </p:sp>
        <p:sp>
          <p:nvSpPr>
            <p:cNvPr id="7" name="TextBox 6"/>
            <p:cNvSpPr txBox="1"/>
            <p:nvPr/>
          </p:nvSpPr>
          <p:spPr>
            <a:xfrm>
              <a:off x="2969822" y="1092682"/>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S</a:t>
              </a:r>
              <a:endParaRPr lang="zh-CN" altLang="en-US" sz="5200" b="1" dirty="0">
                <a:solidFill>
                  <a:schemeClr val="bg1"/>
                </a:solidFill>
                <a:latin typeface="华文中宋" pitchFamily="2" charset="-122"/>
                <a:ea typeface="华文中宋" pitchFamily="2" charset="-122"/>
              </a:endParaRPr>
            </a:p>
          </p:txBody>
        </p:sp>
        <p:sp>
          <p:nvSpPr>
            <p:cNvPr id="8" name="TextBox 7"/>
            <p:cNvSpPr txBox="1"/>
            <p:nvPr/>
          </p:nvSpPr>
          <p:spPr>
            <a:xfrm>
              <a:off x="2897814" y="1923679"/>
              <a:ext cx="1008112"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strength</a:t>
              </a:r>
              <a:endParaRPr lang="zh-CN" altLang="en-US" dirty="0">
                <a:solidFill>
                  <a:schemeClr val="bg1"/>
                </a:solidFill>
                <a:ea typeface="微软雅黑" panose="020B0503020204020204" pitchFamily="34" charset="-122"/>
              </a:endParaRPr>
            </a:p>
          </p:txBody>
        </p:sp>
      </p:grpSp>
      <p:grpSp>
        <p:nvGrpSpPr>
          <p:cNvPr id="9" name="组合 8"/>
          <p:cNvGrpSpPr/>
          <p:nvPr/>
        </p:nvGrpSpPr>
        <p:grpSpPr>
          <a:xfrm>
            <a:off x="5082587" y="1330536"/>
            <a:ext cx="1918570" cy="1746500"/>
            <a:chOff x="4574655" y="1018140"/>
            <a:chExt cx="1779543" cy="1620000"/>
          </a:xfrm>
        </p:grpSpPr>
        <p:sp>
          <p:nvSpPr>
            <p:cNvPr id="10" name="Freeform 9"/>
            <p:cNvSpPr>
              <a:spLocks/>
            </p:cNvSpPr>
            <p:nvPr/>
          </p:nvSpPr>
          <p:spPr bwMode="auto">
            <a:xfrm rot="10800000" flipV="1">
              <a:off x="4574655" y="1018140"/>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a:lstStyle/>
            <a:p>
              <a:endParaRPr lang="zh-CN" altLang="en-US" dirty="0">
                <a:ea typeface="微软雅黑" panose="020B0503020204020204" pitchFamily="34" charset="-122"/>
              </a:endParaRPr>
            </a:p>
          </p:txBody>
        </p:sp>
        <p:sp>
          <p:nvSpPr>
            <p:cNvPr id="11" name="TextBox 10"/>
            <p:cNvSpPr txBox="1"/>
            <p:nvPr/>
          </p:nvSpPr>
          <p:spPr>
            <a:xfrm>
              <a:off x="5346086" y="1092682"/>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W</a:t>
              </a:r>
              <a:endParaRPr lang="zh-CN" altLang="en-US" sz="5200" b="1" dirty="0">
                <a:solidFill>
                  <a:schemeClr val="bg1"/>
                </a:solidFill>
                <a:latin typeface="华文中宋" pitchFamily="2" charset="-122"/>
                <a:ea typeface="华文中宋" pitchFamily="2" charset="-122"/>
              </a:endParaRPr>
            </a:p>
          </p:txBody>
        </p:sp>
        <p:sp>
          <p:nvSpPr>
            <p:cNvPr id="12" name="TextBox 11"/>
            <p:cNvSpPr txBox="1"/>
            <p:nvPr/>
          </p:nvSpPr>
          <p:spPr>
            <a:xfrm>
              <a:off x="5130062" y="1995687"/>
              <a:ext cx="1224136"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weakness</a:t>
              </a:r>
              <a:endParaRPr lang="zh-CN" altLang="en-US" dirty="0">
                <a:solidFill>
                  <a:schemeClr val="bg1"/>
                </a:solidFill>
                <a:ea typeface="微软雅黑" panose="020B0503020204020204" pitchFamily="34" charset="-122"/>
              </a:endParaRPr>
            </a:p>
          </p:txBody>
        </p:sp>
      </p:grpSp>
      <p:grpSp>
        <p:nvGrpSpPr>
          <p:cNvPr id="13" name="组合 12"/>
          <p:cNvGrpSpPr/>
          <p:nvPr/>
        </p:nvGrpSpPr>
        <p:grpSpPr>
          <a:xfrm>
            <a:off x="3197111" y="3199733"/>
            <a:ext cx="1785572" cy="1746500"/>
            <a:chOff x="2825807" y="2751950"/>
            <a:chExt cx="1656183" cy="1620000"/>
          </a:xfrm>
        </p:grpSpPr>
        <p:sp>
          <p:nvSpPr>
            <p:cNvPr id="14" name="Freeform 12"/>
            <p:cNvSpPr>
              <a:spLocks/>
            </p:cNvSpPr>
            <p:nvPr/>
          </p:nvSpPr>
          <p:spPr bwMode="auto">
            <a:xfrm rot="10800000" flipH="1">
              <a:off x="2825807" y="2751950"/>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lIns="72009" tIns="36005" rIns="72009" bIns="36005"/>
            <a:lstStyle/>
            <a:p>
              <a:endParaRPr lang="zh-CN" altLang="en-US" dirty="0">
                <a:ea typeface="微软雅黑" panose="020B0503020204020204" pitchFamily="34" charset="-122"/>
              </a:endParaRPr>
            </a:p>
          </p:txBody>
        </p:sp>
        <p:sp>
          <p:nvSpPr>
            <p:cNvPr id="15" name="TextBox 14"/>
            <p:cNvSpPr txBox="1"/>
            <p:nvPr/>
          </p:nvSpPr>
          <p:spPr>
            <a:xfrm>
              <a:off x="2969822" y="3108906"/>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O</a:t>
              </a:r>
              <a:endParaRPr lang="zh-CN" altLang="en-US" sz="5200" b="1" dirty="0">
                <a:solidFill>
                  <a:schemeClr val="bg1"/>
                </a:solidFill>
                <a:latin typeface="华文中宋" pitchFamily="2" charset="-122"/>
                <a:ea typeface="华文中宋" pitchFamily="2" charset="-122"/>
              </a:endParaRPr>
            </a:p>
          </p:txBody>
        </p:sp>
        <p:sp>
          <p:nvSpPr>
            <p:cNvPr id="16" name="TextBox 15"/>
            <p:cNvSpPr txBox="1"/>
            <p:nvPr/>
          </p:nvSpPr>
          <p:spPr>
            <a:xfrm>
              <a:off x="2897814" y="3723879"/>
              <a:ext cx="1584176"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Opportunities</a:t>
              </a:r>
              <a:endParaRPr lang="zh-CN" altLang="en-US" dirty="0">
                <a:solidFill>
                  <a:schemeClr val="bg1"/>
                </a:solidFill>
                <a:ea typeface="微软雅黑" panose="020B0503020204020204" pitchFamily="34" charset="-122"/>
              </a:endParaRPr>
            </a:p>
          </p:txBody>
        </p:sp>
      </p:grpSp>
      <p:grpSp>
        <p:nvGrpSpPr>
          <p:cNvPr id="17" name="组合 16"/>
          <p:cNvGrpSpPr/>
          <p:nvPr/>
        </p:nvGrpSpPr>
        <p:grpSpPr>
          <a:xfrm>
            <a:off x="5082589" y="3199733"/>
            <a:ext cx="1918569" cy="1746500"/>
            <a:chOff x="4574656" y="2751950"/>
            <a:chExt cx="1779542" cy="1620000"/>
          </a:xfrm>
        </p:grpSpPr>
        <p:sp>
          <p:nvSpPr>
            <p:cNvPr id="18" name="Freeform 16"/>
            <p:cNvSpPr>
              <a:spLocks/>
            </p:cNvSpPr>
            <p:nvPr/>
          </p:nvSpPr>
          <p:spPr bwMode="auto">
            <a:xfrm rot="10800000">
              <a:off x="4574656" y="2751950"/>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a:lstStyle/>
            <a:p>
              <a:endParaRPr lang="zh-CN" altLang="en-US" dirty="0">
                <a:ea typeface="微软雅黑" panose="020B0503020204020204" pitchFamily="34" charset="-122"/>
              </a:endParaRPr>
            </a:p>
          </p:txBody>
        </p:sp>
        <p:sp>
          <p:nvSpPr>
            <p:cNvPr id="19" name="TextBox 18"/>
            <p:cNvSpPr txBox="1"/>
            <p:nvPr/>
          </p:nvSpPr>
          <p:spPr>
            <a:xfrm>
              <a:off x="5418094" y="3108906"/>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T</a:t>
              </a:r>
              <a:endParaRPr lang="zh-CN" altLang="en-US" sz="5200" b="1" dirty="0">
                <a:solidFill>
                  <a:schemeClr val="bg1"/>
                </a:solidFill>
                <a:latin typeface="华文中宋" pitchFamily="2" charset="-122"/>
                <a:ea typeface="华文中宋" pitchFamily="2" charset="-122"/>
              </a:endParaRPr>
            </a:p>
          </p:txBody>
        </p:sp>
        <p:sp>
          <p:nvSpPr>
            <p:cNvPr id="20" name="TextBox 19"/>
            <p:cNvSpPr txBox="1"/>
            <p:nvPr/>
          </p:nvSpPr>
          <p:spPr>
            <a:xfrm>
              <a:off x="5130062" y="3795887"/>
              <a:ext cx="1224136"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Threats</a:t>
              </a:r>
              <a:endParaRPr lang="zh-CN" altLang="en-US" dirty="0">
                <a:solidFill>
                  <a:schemeClr val="bg1"/>
                </a:solidFill>
                <a:ea typeface="微软雅黑" panose="020B0503020204020204" pitchFamily="34" charset="-122"/>
              </a:endParaRPr>
            </a:p>
          </p:txBody>
        </p:sp>
      </p:grpSp>
      <p:sp>
        <p:nvSpPr>
          <p:cNvPr id="21" name="Text Box 2764"/>
          <p:cNvSpPr txBox="1">
            <a:spLocks noChangeArrowheads="1"/>
          </p:cNvSpPr>
          <p:nvPr/>
        </p:nvSpPr>
        <p:spPr bwMode="auto">
          <a:xfrm>
            <a:off x="7056850" y="1561357"/>
            <a:ext cx="2343630"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sp>
        <p:nvSpPr>
          <p:cNvPr id="22" name="Text Box 2764"/>
          <p:cNvSpPr txBox="1">
            <a:spLocks noChangeArrowheads="1"/>
          </p:cNvSpPr>
          <p:nvPr/>
        </p:nvSpPr>
        <p:spPr bwMode="auto">
          <a:xfrm>
            <a:off x="7056850" y="3657391"/>
            <a:ext cx="2343630"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sp>
        <p:nvSpPr>
          <p:cNvPr id="23" name="Text Box 2764"/>
          <p:cNvSpPr txBox="1">
            <a:spLocks noChangeArrowheads="1"/>
          </p:cNvSpPr>
          <p:nvPr/>
        </p:nvSpPr>
        <p:spPr bwMode="auto">
          <a:xfrm>
            <a:off x="762912" y="1608108"/>
            <a:ext cx="2372873"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sp>
        <p:nvSpPr>
          <p:cNvPr id="24" name="Text Box 2764"/>
          <p:cNvSpPr txBox="1">
            <a:spLocks noChangeArrowheads="1"/>
          </p:cNvSpPr>
          <p:nvPr/>
        </p:nvSpPr>
        <p:spPr bwMode="auto">
          <a:xfrm>
            <a:off x="762911" y="3704142"/>
            <a:ext cx="2343630"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grpSp>
        <p:nvGrpSpPr>
          <p:cNvPr id="25" name="组合 24"/>
          <p:cNvGrpSpPr/>
          <p:nvPr/>
        </p:nvGrpSpPr>
        <p:grpSpPr>
          <a:xfrm>
            <a:off x="4342286" y="2478522"/>
            <a:ext cx="1319772" cy="1319725"/>
            <a:chOff x="3928444" y="2226992"/>
            <a:chExt cx="1224136" cy="1224136"/>
          </a:xfrm>
        </p:grpSpPr>
        <p:sp>
          <p:nvSpPr>
            <p:cNvPr id="26" name="椭圆 25"/>
            <p:cNvSpPr/>
            <p:nvPr/>
          </p:nvSpPr>
          <p:spPr>
            <a:xfrm>
              <a:off x="3928444" y="2226992"/>
              <a:ext cx="1224136" cy="1224136"/>
            </a:xfrm>
            <a:prstGeom prst="ellipse">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KSO_Shape"/>
            <p:cNvSpPr>
              <a:spLocks/>
            </p:cNvSpPr>
            <p:nvPr/>
          </p:nvSpPr>
          <p:spPr bwMode="auto">
            <a:xfrm>
              <a:off x="4107137" y="2546269"/>
              <a:ext cx="866750" cy="59516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lstStyle/>
            <a:p>
              <a:endParaRPr lang="zh-CN" altLang="en-US" dirty="0">
                <a:ea typeface="微软雅黑" panose="020B0503020204020204" pitchFamily="34" charset="-122"/>
              </a:endParaRP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750" fill="hold"/>
                                        <p:tgtEl>
                                          <p:spTgt spid="25"/>
                                        </p:tgtEl>
                                        <p:attrNameLst>
                                          <p:attrName>ppt_w</p:attrName>
                                        </p:attrNameLst>
                                      </p:cBhvr>
                                      <p:tavLst>
                                        <p:tav tm="0">
                                          <p:val>
                                            <p:fltVal val="0"/>
                                          </p:val>
                                        </p:tav>
                                        <p:tav tm="100000">
                                          <p:val>
                                            <p:strVal val="#ppt_w"/>
                                          </p:val>
                                        </p:tav>
                                      </p:tavLst>
                                    </p:anim>
                                    <p:anim calcmode="lin" valueType="num">
                                      <p:cBhvr>
                                        <p:cTn id="19" dur="750" fill="hold"/>
                                        <p:tgtEl>
                                          <p:spTgt spid="25"/>
                                        </p:tgtEl>
                                        <p:attrNameLst>
                                          <p:attrName>ppt_h</p:attrName>
                                        </p:attrNameLst>
                                      </p:cBhvr>
                                      <p:tavLst>
                                        <p:tav tm="0">
                                          <p:val>
                                            <p:fltVal val="0"/>
                                          </p:val>
                                        </p:tav>
                                        <p:tav tm="100000">
                                          <p:val>
                                            <p:strVal val="#ppt_h"/>
                                          </p:val>
                                        </p:tav>
                                      </p:tavLst>
                                    </p:anim>
                                    <p:animEffect transition="in" filter="fade">
                                      <p:cBhvr>
                                        <p:cTn id="20" dur="750"/>
                                        <p:tgtEl>
                                          <p:spTgt spid="25"/>
                                        </p:tgtEl>
                                      </p:cBhvr>
                                    </p:animEffect>
                                  </p:childTnLst>
                                </p:cTn>
                              </p:par>
                            </p:childTnLst>
                          </p:cTn>
                        </p:par>
                        <p:par>
                          <p:cTn id="21" fill="hold">
                            <p:stCondLst>
                              <p:cond delay="1750"/>
                            </p:stCondLst>
                            <p:childTnLst>
                              <p:par>
                                <p:cTn id="22" presetID="2" presetClass="entr" presetSubtype="9"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12" presetClass="entr" presetSubtype="2"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slide(fromRight)">
                                      <p:cBhvr>
                                        <p:cTn id="29" dur="500"/>
                                        <p:tgtEl>
                                          <p:spTgt spid="23"/>
                                        </p:tgtEl>
                                      </p:cBhvr>
                                    </p:animEffect>
                                  </p:childTnLst>
                                </p:cTn>
                              </p:par>
                            </p:childTnLst>
                          </p:cTn>
                        </p:par>
                        <p:par>
                          <p:cTn id="30" fill="hold">
                            <p:stCondLst>
                              <p:cond delay="2750"/>
                            </p:stCondLst>
                            <p:childTnLst>
                              <p:par>
                                <p:cTn id="31" presetID="2" presetClass="entr" presetSubtype="3"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0-#ppt_h/2"/>
                                          </p:val>
                                        </p:tav>
                                        <p:tav tm="100000">
                                          <p:val>
                                            <p:strVal val="#ppt_y"/>
                                          </p:val>
                                        </p:tav>
                                      </p:tavLst>
                                    </p:anim>
                                  </p:childTnLst>
                                </p:cTn>
                              </p:par>
                            </p:childTnLst>
                          </p:cTn>
                        </p:par>
                        <p:par>
                          <p:cTn id="35" fill="hold">
                            <p:stCondLst>
                              <p:cond delay="3250"/>
                            </p:stCondLst>
                            <p:childTnLst>
                              <p:par>
                                <p:cTn id="36" presetID="1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lide(fromLeft)">
                                      <p:cBhvr>
                                        <p:cTn id="38" dur="500"/>
                                        <p:tgtEl>
                                          <p:spTgt spid="21"/>
                                        </p:tgtEl>
                                      </p:cBhvr>
                                    </p:animEffect>
                                  </p:childTnLst>
                                </p:cTn>
                              </p:par>
                            </p:childTnLst>
                          </p:cTn>
                        </p:par>
                        <p:par>
                          <p:cTn id="39" fill="hold">
                            <p:stCondLst>
                              <p:cond delay="3750"/>
                            </p:stCondLst>
                            <p:childTnLst>
                              <p:par>
                                <p:cTn id="40" presetID="2" presetClass="entr" presetSubtype="12"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4250"/>
                            </p:stCondLst>
                            <p:childTnLst>
                              <p:par>
                                <p:cTn id="45" presetID="12" presetClass="entr" presetSubtype="2"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Right)">
                                      <p:cBhvr>
                                        <p:cTn id="47" dur="500"/>
                                        <p:tgtEl>
                                          <p:spTgt spid="24"/>
                                        </p:tgtEl>
                                      </p:cBhvr>
                                    </p:animEffect>
                                  </p:childTnLst>
                                </p:cTn>
                              </p:par>
                            </p:childTnLst>
                          </p:cTn>
                        </p:par>
                        <p:par>
                          <p:cTn id="48" fill="hold">
                            <p:stCondLst>
                              <p:cond delay="4750"/>
                            </p:stCondLst>
                            <p:childTnLst>
                              <p:par>
                                <p:cTn id="49" presetID="2" presetClass="entr" presetSubtype="6"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par>
                          <p:cTn id="53" fill="hold">
                            <p:stCondLst>
                              <p:cond delay="5250"/>
                            </p:stCondLst>
                            <p:childTnLst>
                              <p:par>
                                <p:cTn id="54" presetID="1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lide(fromLeft)">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1" grpId="0"/>
      <p:bldP spid="22" grpId="0"/>
      <p:bldP spid="23"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矩形 4"/>
          <p:cNvSpPr/>
          <p:nvPr/>
        </p:nvSpPr>
        <p:spPr>
          <a:xfrm>
            <a:off x="5092722" y="2139776"/>
            <a:ext cx="4347483" cy="29499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ea typeface="微软雅黑" panose="020B0503020204020204" pitchFamily="34" charset="-122"/>
            </a:endParaRPr>
          </a:p>
        </p:txBody>
      </p:sp>
      <p:sp>
        <p:nvSpPr>
          <p:cNvPr id="6" name="矩形 5"/>
          <p:cNvSpPr/>
          <p:nvPr/>
        </p:nvSpPr>
        <p:spPr>
          <a:xfrm>
            <a:off x="687513" y="2139776"/>
            <a:ext cx="4347483" cy="29499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ea typeface="微软雅黑" panose="020B0503020204020204" pitchFamily="34" charset="-122"/>
            </a:endParaRPr>
          </a:p>
        </p:txBody>
      </p:sp>
      <p:grpSp>
        <p:nvGrpSpPr>
          <p:cNvPr id="7" name="组合 6"/>
          <p:cNvGrpSpPr/>
          <p:nvPr/>
        </p:nvGrpSpPr>
        <p:grpSpPr>
          <a:xfrm>
            <a:off x="900507" y="2749239"/>
            <a:ext cx="2639544" cy="2096597"/>
            <a:chOff x="611560" y="2455316"/>
            <a:chExt cx="2448272" cy="1944740"/>
          </a:xfrm>
        </p:grpSpPr>
        <p:sp>
          <p:nvSpPr>
            <p:cNvPr id="8" name="矩形 7"/>
            <p:cNvSpPr/>
            <p:nvPr/>
          </p:nvSpPr>
          <p:spPr>
            <a:xfrm>
              <a:off x="611560" y="2805484"/>
              <a:ext cx="2448272" cy="513872"/>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9" name="矩形 8"/>
            <p:cNvSpPr/>
            <p:nvPr/>
          </p:nvSpPr>
          <p:spPr>
            <a:xfrm>
              <a:off x="611560" y="3886184"/>
              <a:ext cx="2376264" cy="513872"/>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10" name="矩形 9"/>
            <p:cNvSpPr/>
            <p:nvPr/>
          </p:nvSpPr>
          <p:spPr>
            <a:xfrm>
              <a:off x="611560" y="2455316"/>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sp>
          <p:nvSpPr>
            <p:cNvPr id="11" name="矩形 10"/>
            <p:cNvSpPr/>
            <p:nvPr/>
          </p:nvSpPr>
          <p:spPr>
            <a:xfrm>
              <a:off x="611560" y="3539105"/>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grpSp>
      <p:grpSp>
        <p:nvGrpSpPr>
          <p:cNvPr id="12" name="组合 11"/>
          <p:cNvGrpSpPr/>
          <p:nvPr/>
        </p:nvGrpSpPr>
        <p:grpSpPr>
          <a:xfrm>
            <a:off x="5636158" y="2759253"/>
            <a:ext cx="2561910" cy="2124457"/>
            <a:chOff x="5004048" y="2464608"/>
            <a:chExt cx="2376264" cy="1970581"/>
          </a:xfrm>
        </p:grpSpPr>
        <p:sp>
          <p:nvSpPr>
            <p:cNvPr id="13" name="矩形 12"/>
            <p:cNvSpPr/>
            <p:nvPr/>
          </p:nvSpPr>
          <p:spPr>
            <a:xfrm>
              <a:off x="5040560" y="2824648"/>
              <a:ext cx="2339752" cy="513871"/>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14" name="矩形 13"/>
            <p:cNvSpPr/>
            <p:nvPr/>
          </p:nvSpPr>
          <p:spPr>
            <a:xfrm>
              <a:off x="5040560" y="3921318"/>
              <a:ext cx="2339752" cy="513871"/>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15" name="矩形 14"/>
            <p:cNvSpPr/>
            <p:nvPr/>
          </p:nvSpPr>
          <p:spPr>
            <a:xfrm>
              <a:off x="5004048" y="2464608"/>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sp>
          <p:nvSpPr>
            <p:cNvPr id="16" name="矩形 15"/>
            <p:cNvSpPr/>
            <p:nvPr/>
          </p:nvSpPr>
          <p:spPr>
            <a:xfrm>
              <a:off x="5004048" y="3548397"/>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grpSp>
      <p:sp>
        <p:nvSpPr>
          <p:cNvPr id="17" name="右箭头 16"/>
          <p:cNvSpPr/>
          <p:nvPr/>
        </p:nvSpPr>
        <p:spPr>
          <a:xfrm>
            <a:off x="5076529" y="1322145"/>
            <a:ext cx="2706026" cy="1641199"/>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733339" tIns="0" rIns="0" bIns="0"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添加文字</a:t>
            </a:r>
          </a:p>
        </p:txBody>
      </p:sp>
      <p:sp>
        <p:nvSpPr>
          <p:cNvPr id="18" name="右箭头 17"/>
          <p:cNvSpPr/>
          <p:nvPr/>
        </p:nvSpPr>
        <p:spPr>
          <a:xfrm flipH="1">
            <a:off x="2326144" y="1322145"/>
            <a:ext cx="2706026" cy="1641199"/>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733339" bIns="0"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添加文字</a:t>
            </a:r>
          </a:p>
        </p:txBody>
      </p:sp>
      <p:sp>
        <p:nvSpPr>
          <p:cNvPr id="19" name="圆角矩形 18"/>
          <p:cNvSpPr/>
          <p:nvPr/>
        </p:nvSpPr>
        <p:spPr>
          <a:xfrm>
            <a:off x="4233666" y="1839632"/>
            <a:ext cx="1582211" cy="6209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4" tIns="46567" rIns="93134" bIns="46567" rtlCol="0" anchor="ctr"/>
          <a:lstStyle/>
          <a:p>
            <a:pPr algn="ctr"/>
            <a:r>
              <a:rPr lang="zh-CN" altLang="en-US" sz="2500" dirty="0">
                <a:solidFill>
                  <a:srgbClr val="10253F"/>
                </a:solidFill>
                <a:latin typeface="微软雅黑" panose="020B0503020204020204" pitchFamily="34" charset="-122"/>
                <a:ea typeface="微软雅黑" panose="020B0503020204020204" pitchFamily="34" charset="-122"/>
              </a:rPr>
              <a:t>添加标题</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2" presetClass="entr" presetSubtype="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lide(fromRight)">
                                      <p:cBhvr>
                                        <p:cTn id="18" dur="500"/>
                                        <p:tgtEl>
                                          <p:spTgt spid="18"/>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Left)">
                                      <p:cBhvr>
                                        <p:cTn id="21" dur="500"/>
                                        <p:tgtEl>
                                          <p:spTgt spid="1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等腰三角形 6"/>
          <p:cNvSpPr/>
          <p:nvPr/>
        </p:nvSpPr>
        <p:spPr>
          <a:xfrm>
            <a:off x="4002643" y="1804073"/>
            <a:ext cx="1830818" cy="1495885"/>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rgbClr val="052E65"/>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93152" tIns="220043" rIns="93152" bIns="46576" anchor="ctr"/>
          <a:lstStyle/>
          <a:p>
            <a:pPr algn="ctr">
              <a:defRPr/>
            </a:pPr>
            <a:r>
              <a:rPr lang="en-US" altLang="zh-CN" sz="2800" dirty="0">
                <a:solidFill>
                  <a:schemeClr val="bg1"/>
                </a:solidFill>
                <a:ea typeface="微软雅黑" panose="020B0503020204020204" pitchFamily="34" charset="-122"/>
              </a:rPr>
              <a:t>01</a:t>
            </a:r>
            <a:endParaRPr lang="zh-CN" altLang="en-US" sz="2800" dirty="0">
              <a:solidFill>
                <a:schemeClr val="bg1"/>
              </a:solidFill>
              <a:ea typeface="微软雅黑" panose="020B0503020204020204" pitchFamily="34" charset="-122"/>
            </a:endParaRPr>
          </a:p>
        </p:txBody>
      </p:sp>
      <p:sp>
        <p:nvSpPr>
          <p:cNvPr id="6" name="等腰三角形 7"/>
          <p:cNvSpPr/>
          <p:nvPr/>
        </p:nvSpPr>
        <p:spPr>
          <a:xfrm>
            <a:off x="5015091" y="3495637"/>
            <a:ext cx="1798472" cy="1528228"/>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rgbClr val="052E65"/>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220043" tIns="623457" rIns="0" bIns="46576" anchor="ctr"/>
          <a:lstStyle/>
          <a:p>
            <a:pPr algn="ctr">
              <a:defRPr/>
            </a:pPr>
            <a:r>
              <a:rPr lang="en-US" altLang="zh-CN" sz="2800" dirty="0">
                <a:solidFill>
                  <a:schemeClr val="bg1"/>
                </a:solidFill>
                <a:ea typeface="微软雅黑" panose="020B0503020204020204" pitchFamily="34" charset="-122"/>
              </a:rPr>
              <a:t>03</a:t>
            </a:r>
            <a:endParaRPr lang="zh-CN" altLang="en-US" sz="2800" dirty="0">
              <a:solidFill>
                <a:schemeClr val="bg1"/>
              </a:solidFill>
              <a:ea typeface="微软雅黑" panose="020B0503020204020204" pitchFamily="34" charset="-122"/>
            </a:endParaRPr>
          </a:p>
        </p:txBody>
      </p:sp>
      <p:sp>
        <p:nvSpPr>
          <p:cNvPr id="7" name="等腰三角形 11"/>
          <p:cNvSpPr/>
          <p:nvPr/>
        </p:nvSpPr>
        <p:spPr>
          <a:xfrm>
            <a:off x="3016069" y="3495637"/>
            <a:ext cx="1798472" cy="1528228"/>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rgbClr val="052E65"/>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623457" rIns="183370" bIns="46576" anchor="ctr"/>
          <a:lstStyle/>
          <a:p>
            <a:pPr algn="ctr">
              <a:defRPr/>
            </a:pPr>
            <a:r>
              <a:rPr lang="en-US" altLang="zh-CN" sz="2800" dirty="0">
                <a:solidFill>
                  <a:schemeClr val="bg1"/>
                </a:solidFill>
                <a:ea typeface="微软雅黑" panose="020B0503020204020204" pitchFamily="34" charset="-122"/>
              </a:rPr>
              <a:t>02</a:t>
            </a:r>
            <a:endParaRPr lang="zh-CN" altLang="en-US" sz="2800" dirty="0">
              <a:solidFill>
                <a:schemeClr val="bg1"/>
              </a:solidFill>
              <a:ea typeface="微软雅黑" panose="020B0503020204020204" pitchFamily="34" charset="-122"/>
            </a:endParaRPr>
          </a:p>
        </p:txBody>
      </p:sp>
      <p:sp>
        <p:nvSpPr>
          <p:cNvPr id="8" name="TextBox 7"/>
          <p:cNvSpPr txBox="1">
            <a:spLocks noChangeArrowheads="1"/>
          </p:cNvSpPr>
          <p:nvPr/>
        </p:nvSpPr>
        <p:spPr bwMode="auto">
          <a:xfrm flipH="1">
            <a:off x="1479601" y="4103691"/>
            <a:ext cx="1932861" cy="648060"/>
          </a:xfrm>
          <a:prstGeom prst="rect">
            <a:avLst/>
          </a:prstGeom>
          <a:noFill/>
          <a:ln>
            <a:noFill/>
          </a:ln>
          <a:effectLst/>
        </p:spPr>
        <p:txBody>
          <a:bodyPr wrap="square" lIns="93152" tIns="46576" rIns="93152" bIns="4657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p>
        </p:txBody>
      </p:sp>
      <p:sp>
        <p:nvSpPr>
          <p:cNvPr id="9" name="TextBox 11"/>
          <p:cNvSpPr txBox="1">
            <a:spLocks noChangeArrowheads="1"/>
          </p:cNvSpPr>
          <p:nvPr/>
        </p:nvSpPr>
        <p:spPr bwMode="auto">
          <a:xfrm flipH="1">
            <a:off x="6689031" y="4103691"/>
            <a:ext cx="1932863" cy="648060"/>
          </a:xfrm>
          <a:prstGeom prst="rect">
            <a:avLst/>
          </a:prstGeom>
          <a:noFill/>
          <a:ln>
            <a:noFill/>
          </a:ln>
          <a:effectLst/>
        </p:spPr>
        <p:txBody>
          <a:bodyPr wrap="square" lIns="93152" tIns="46576" rIns="93152" bIns="4657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p>
        </p:txBody>
      </p:sp>
      <p:sp>
        <p:nvSpPr>
          <p:cNvPr id="10" name="TextBox 9"/>
          <p:cNvSpPr txBox="1">
            <a:spLocks noChangeArrowheads="1"/>
          </p:cNvSpPr>
          <p:nvPr/>
        </p:nvSpPr>
        <p:spPr bwMode="auto">
          <a:xfrm flipH="1">
            <a:off x="3971854" y="1121624"/>
            <a:ext cx="1932863" cy="648060"/>
          </a:xfrm>
          <a:prstGeom prst="rect">
            <a:avLst/>
          </a:prstGeom>
          <a:noFill/>
          <a:ln>
            <a:noFill/>
          </a:ln>
          <a:effectLst/>
        </p:spPr>
        <p:txBody>
          <a:bodyPr wrap="square" lIns="93152" tIns="46576" rIns="93152" bIns="4657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p>
        </p:txBody>
      </p:sp>
      <p:sp>
        <p:nvSpPr>
          <p:cNvPr id="11" name="任意多边形 10"/>
          <p:cNvSpPr/>
          <p:nvPr/>
        </p:nvSpPr>
        <p:spPr>
          <a:xfrm>
            <a:off x="3967062" y="3390519"/>
            <a:ext cx="1856695" cy="1579979"/>
          </a:xfrm>
          <a:custGeom>
            <a:avLst/>
            <a:gdLst>
              <a:gd name="connsiteX0" fmla="*/ 0 w 1822450"/>
              <a:gd name="connsiteY0" fmla="*/ 0 h 1551623"/>
              <a:gd name="connsiteX1" fmla="*/ 1822450 w 1822450"/>
              <a:gd name="connsiteY1" fmla="*/ 0 h 1551623"/>
              <a:gd name="connsiteX2" fmla="*/ 911225 w 1822450"/>
              <a:gd name="connsiteY2" fmla="*/ 1551623 h 1551623"/>
            </a:gdLst>
            <a:ahLst/>
            <a:cxnLst>
              <a:cxn ang="0">
                <a:pos x="connsiteX0" y="connsiteY0"/>
              </a:cxn>
              <a:cxn ang="0">
                <a:pos x="connsiteX1" y="connsiteY1"/>
              </a:cxn>
              <a:cxn ang="0">
                <a:pos x="connsiteX2" y="connsiteY2"/>
              </a:cxn>
            </a:cxnLst>
            <a:rect l="l" t="t" r="r" b="b"/>
            <a:pathLst>
              <a:path w="1822450" h="1551623">
                <a:moveTo>
                  <a:pt x="0" y="0"/>
                </a:moveTo>
                <a:lnTo>
                  <a:pt x="1822450" y="0"/>
                </a:lnTo>
                <a:lnTo>
                  <a:pt x="911225" y="1551623"/>
                </a:lnTo>
                <a:close/>
              </a:path>
            </a:pathLst>
          </a:custGeom>
          <a:solidFill>
            <a:srgbClr val="0B87D6"/>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440087" tIns="0" rIns="440087" bIns="403413" anchor="ctr"/>
          <a:lstStyle/>
          <a:p>
            <a:pPr algn="ctr">
              <a:lnSpc>
                <a:spcPct val="130000"/>
              </a:lnSpc>
              <a:defRPr/>
            </a:pPr>
            <a:r>
              <a:rPr lang="zh-CN" altLang="en-US" sz="2600" b="1" dirty="0">
                <a:solidFill>
                  <a:schemeClr val="bg1"/>
                </a:solidFill>
                <a:latin typeface="微软雅黑" pitchFamily="34" charset="-122"/>
                <a:ea typeface="微软雅黑" pitchFamily="34" charset="-122"/>
              </a:rPr>
              <a:t>标题</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right)">
                                      <p:cBhvr>
                                        <p:cTn id="28" dur="500"/>
                                        <p:tgtEl>
                                          <p:spTgt spid="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par>
                          <p:cTn id="37" fill="hold">
                            <p:stCondLst>
                              <p:cond delay="3500"/>
                            </p:stCondLst>
                            <p:childTnLst>
                              <p:par>
                                <p:cTn id="38" presetID="22" presetClass="entr" presetSubtype="2"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right)">
                                      <p:cBhvr>
                                        <p:cTn id="40" dur="500"/>
                                        <p:tgtEl>
                                          <p:spTgt spid="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p:bldP spid="9" grpId="0"/>
      <p:bldP spid="10" grpId="0"/>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CN" altLang="en-US" sz="3600" b="1" dirty="0">
                <a:solidFill>
                  <a:schemeClr val="bg1"/>
                </a:solidFill>
                <a:ea typeface="微软雅黑" panose="020B0503020204020204" pitchFamily="34" charset="-122"/>
                <a:cs typeface="+mn-ea"/>
                <a:sym typeface="+mn-lt"/>
              </a:rPr>
              <a:t>明年工作展望计划</a:t>
            </a: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4</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篩選方式</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0" name="文本框 7"/>
          <p:cNvSpPr txBox="1">
            <a:spLocks noChangeArrowheads="1"/>
          </p:cNvSpPr>
          <p:nvPr/>
        </p:nvSpPr>
        <p:spPr bwMode="auto">
          <a:xfrm>
            <a:off x="1567436" y="4255612"/>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TW" altLang="en-US" sz="1500" b="1" dirty="0">
                <a:latin typeface="微软雅黑" pitchFamily="34" charset="-122"/>
              </a:rPr>
              <a:t>境內</a:t>
            </a:r>
            <a:r>
              <a:rPr lang="en-US" altLang="zh-TW" sz="1500" b="1" dirty="0">
                <a:latin typeface="微软雅黑" pitchFamily="34" charset="-122"/>
              </a:rPr>
              <a:t>/</a:t>
            </a:r>
            <a:r>
              <a:rPr lang="zh-TW" altLang="en-US" sz="1500" b="1" dirty="0">
                <a:latin typeface="微软雅黑" pitchFamily="34" charset="-122"/>
              </a:rPr>
              <a:t>外</a:t>
            </a:r>
            <a:endParaRPr lang="en-US" altLang="zh-CN" sz="1500" b="1" dirty="0">
              <a:latin typeface="微软雅黑" pitchFamily="34" charset="-122"/>
            </a:endParaRPr>
          </a:p>
          <a:p>
            <a:pPr algn="ctr">
              <a:lnSpc>
                <a:spcPct val="150000"/>
              </a:lnSpc>
              <a:spcBef>
                <a:spcPts val="323"/>
              </a:spcBef>
            </a:pPr>
            <a:r>
              <a:rPr lang="zh-TW" altLang="en-US" sz="1300" dirty="0">
                <a:latin typeface="微软雅黑" pitchFamily="34" charset="-122"/>
              </a:rPr>
              <a:t>讓使用者篩選出</a:t>
            </a:r>
            <a:endParaRPr lang="en-US" altLang="zh-TW" sz="1300" dirty="0">
              <a:latin typeface="微软雅黑" pitchFamily="34" charset="-122"/>
            </a:endParaRPr>
          </a:p>
          <a:p>
            <a:pPr algn="ctr">
              <a:lnSpc>
                <a:spcPct val="150000"/>
              </a:lnSpc>
              <a:spcBef>
                <a:spcPts val="323"/>
              </a:spcBef>
            </a:pPr>
            <a:r>
              <a:rPr lang="zh-TW" altLang="en-US" sz="1300" dirty="0">
                <a:latin typeface="微软雅黑" pitchFamily="34" charset="-122"/>
              </a:rPr>
              <a:t>偏好的市場</a:t>
            </a:r>
            <a:endParaRPr lang="zh-CN" altLang="en-US" sz="1300" dirty="0">
              <a:latin typeface="微软雅黑" pitchFamily="34" charset="-122"/>
            </a:endParaRPr>
          </a:p>
        </p:txBody>
      </p:sp>
      <p:sp>
        <p:nvSpPr>
          <p:cNvPr id="44" name="文本框 7"/>
          <p:cNvSpPr txBox="1">
            <a:spLocks noChangeArrowheads="1"/>
          </p:cNvSpPr>
          <p:nvPr/>
        </p:nvSpPr>
        <p:spPr bwMode="auto">
          <a:xfrm>
            <a:off x="6736184" y="4255612"/>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TW" altLang="en-US" sz="1500" b="1" dirty="0">
                <a:latin typeface="微软雅黑" pitchFamily="34" charset="-122"/>
              </a:rPr>
              <a:t>基金類型</a:t>
            </a:r>
            <a:endParaRPr lang="en-US" altLang="zh-CN" sz="1500" b="1" dirty="0">
              <a:latin typeface="微软雅黑" pitchFamily="34" charset="-122"/>
            </a:endParaRPr>
          </a:p>
          <a:p>
            <a:pPr algn="ctr">
              <a:lnSpc>
                <a:spcPct val="150000"/>
              </a:lnSpc>
              <a:spcBef>
                <a:spcPts val="323"/>
              </a:spcBef>
            </a:pPr>
            <a:r>
              <a:rPr lang="zh-TW" altLang="en-US" sz="1300" dirty="0">
                <a:latin typeface="微软雅黑" pitchFamily="34" charset="-122"/>
              </a:rPr>
              <a:t>讓使用者篩選出偏好的基金類型，並針對所選出的類型做風險等級</a:t>
            </a:r>
            <a:endParaRPr lang="zh-CN" altLang="en-US" sz="1300" dirty="0">
              <a:latin typeface="微软雅黑" pitchFamily="34" charset="-122"/>
            </a:endParaRPr>
          </a:p>
        </p:txBody>
      </p:sp>
      <p:grpSp>
        <p:nvGrpSpPr>
          <p:cNvPr id="20" name="群組 19">
            <a:extLst>
              <a:ext uri="{FF2B5EF4-FFF2-40B4-BE49-F238E27FC236}">
                <a16:creationId xmlns="" xmlns:a16="http://schemas.microsoft.com/office/drawing/2014/main" id="{6A905277-3065-4E45-9FDE-FC599EECAE4A}"/>
              </a:ext>
            </a:extLst>
          </p:cNvPr>
          <p:cNvGrpSpPr/>
          <p:nvPr/>
        </p:nvGrpSpPr>
        <p:grpSpPr>
          <a:xfrm>
            <a:off x="5825032" y="881346"/>
            <a:ext cx="3540346" cy="3219391"/>
            <a:chOff x="3738184" y="89599"/>
            <a:chExt cx="3162809" cy="3026663"/>
          </a:xfrm>
        </p:grpSpPr>
        <p:sp>
          <p:nvSpPr>
            <p:cNvPr id="21" name="椭圆 36">
              <a:extLst>
                <a:ext uri="{FF2B5EF4-FFF2-40B4-BE49-F238E27FC236}">
                  <a16:creationId xmlns="" xmlns:a16="http://schemas.microsoft.com/office/drawing/2014/main" id="{8D3E800B-B262-4987-9053-7325EF31B224}"/>
                </a:ext>
              </a:extLst>
            </p:cNvPr>
            <p:cNvSpPr/>
            <p:nvPr/>
          </p:nvSpPr>
          <p:spPr>
            <a:xfrm>
              <a:off x="3908134" y="251926"/>
              <a:ext cx="2823520" cy="2701978"/>
            </a:xfrm>
            <a:prstGeom prst="ellipse">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22" name="椭圆 37">
              <a:extLst>
                <a:ext uri="{FF2B5EF4-FFF2-40B4-BE49-F238E27FC236}">
                  <a16:creationId xmlns="" xmlns:a16="http://schemas.microsoft.com/office/drawing/2014/main" id="{A554F76D-A9BB-4C63-B916-F6931272BCF0}"/>
                </a:ext>
              </a:extLst>
            </p:cNvPr>
            <p:cNvSpPr/>
            <p:nvPr/>
          </p:nvSpPr>
          <p:spPr>
            <a:xfrm>
              <a:off x="3738184" y="89599"/>
              <a:ext cx="3162809" cy="3026663"/>
            </a:xfrm>
            <a:prstGeom prst="ellipse">
              <a:avLst/>
            </a:prstGeom>
            <a:noFill/>
            <a:ln>
              <a:solidFill>
                <a:srgbClr val="052E6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grpSp>
      <p:sp>
        <p:nvSpPr>
          <p:cNvPr id="43" name="矩形 42"/>
          <p:cNvSpPr/>
          <p:nvPr/>
        </p:nvSpPr>
        <p:spPr>
          <a:xfrm>
            <a:off x="5961622" y="2041151"/>
            <a:ext cx="3267165" cy="899746"/>
          </a:xfrm>
          <a:prstGeom prst="rect">
            <a:avLst/>
          </a:prstGeom>
        </p:spPr>
        <p:txBody>
          <a:bodyPr wrap="square" lIns="98565" tIns="49282" rIns="98565" bIns="49282">
            <a:spAutoFit/>
          </a:bodyPr>
          <a:lstStyle/>
          <a:p>
            <a:pPr lvl="0" algn="ctr"/>
            <a:r>
              <a:rPr lang="zh-TW" altLang="en-US" sz="2600" b="1" dirty="0">
                <a:solidFill>
                  <a:schemeClr val="bg1"/>
                </a:solidFill>
                <a:latin typeface="微软雅黑" pitchFamily="34" charset="-122"/>
                <a:ea typeface="微软雅黑" pitchFamily="34" charset="-122"/>
              </a:rPr>
              <a:t>全部</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股票型</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平衡型</a:t>
            </a:r>
            <a:endParaRPr lang="en-US" altLang="zh-TW" sz="2600" b="1" dirty="0">
              <a:solidFill>
                <a:schemeClr val="bg1"/>
              </a:solidFill>
              <a:latin typeface="微软雅黑" pitchFamily="34" charset="-122"/>
              <a:ea typeface="微软雅黑" pitchFamily="34" charset="-122"/>
            </a:endParaRPr>
          </a:p>
          <a:p>
            <a:pPr lvl="0" algn="ctr"/>
            <a:r>
              <a:rPr lang="zh-TW" altLang="en-US" sz="2600" b="1" dirty="0">
                <a:solidFill>
                  <a:schemeClr val="bg1"/>
                </a:solidFill>
                <a:latin typeface="微软雅黑" pitchFamily="34" charset="-122"/>
                <a:ea typeface="微软雅黑" pitchFamily="34" charset="-122"/>
              </a:rPr>
              <a:t>債券型</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貨幣型</a:t>
            </a:r>
            <a:endParaRPr lang="en-US" altLang="zh-CN" sz="1300" dirty="0">
              <a:solidFill>
                <a:schemeClr val="bg1"/>
              </a:solidFill>
              <a:latin typeface="微软雅黑" pitchFamily="34" charset="-122"/>
              <a:ea typeface="微软雅黑" pitchFamily="34" charset="-122"/>
            </a:endParaRPr>
          </a:p>
        </p:txBody>
      </p:sp>
      <p:grpSp>
        <p:nvGrpSpPr>
          <p:cNvPr id="23" name="群組 22">
            <a:extLst>
              <a:ext uri="{FF2B5EF4-FFF2-40B4-BE49-F238E27FC236}">
                <a16:creationId xmlns="" xmlns:a16="http://schemas.microsoft.com/office/drawing/2014/main" id="{E807172B-4F12-4D1F-B7D7-F7F0B7561564}"/>
              </a:ext>
            </a:extLst>
          </p:cNvPr>
          <p:cNvGrpSpPr/>
          <p:nvPr/>
        </p:nvGrpSpPr>
        <p:grpSpPr>
          <a:xfrm>
            <a:off x="773766" y="949786"/>
            <a:ext cx="3540346" cy="3219391"/>
            <a:chOff x="3738184" y="89599"/>
            <a:chExt cx="3162809" cy="3026663"/>
          </a:xfrm>
        </p:grpSpPr>
        <p:sp>
          <p:nvSpPr>
            <p:cNvPr id="24" name="椭圆 36">
              <a:extLst>
                <a:ext uri="{FF2B5EF4-FFF2-40B4-BE49-F238E27FC236}">
                  <a16:creationId xmlns="" xmlns:a16="http://schemas.microsoft.com/office/drawing/2014/main" id="{A0F63538-FD56-4D65-B296-2CDD3D626F6C}"/>
                </a:ext>
              </a:extLst>
            </p:cNvPr>
            <p:cNvSpPr/>
            <p:nvPr/>
          </p:nvSpPr>
          <p:spPr>
            <a:xfrm>
              <a:off x="3908134" y="251926"/>
              <a:ext cx="2823520" cy="2701978"/>
            </a:xfrm>
            <a:prstGeom prst="ellipse">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25" name="椭圆 37">
              <a:extLst>
                <a:ext uri="{FF2B5EF4-FFF2-40B4-BE49-F238E27FC236}">
                  <a16:creationId xmlns="" xmlns:a16="http://schemas.microsoft.com/office/drawing/2014/main" id="{96C8475A-860E-4652-A075-F3C2E8CEA8E3}"/>
                </a:ext>
              </a:extLst>
            </p:cNvPr>
            <p:cNvSpPr/>
            <p:nvPr/>
          </p:nvSpPr>
          <p:spPr>
            <a:xfrm>
              <a:off x="3738184" y="89599"/>
              <a:ext cx="3162809" cy="3026663"/>
            </a:xfrm>
            <a:prstGeom prst="ellipse">
              <a:avLst/>
            </a:prstGeom>
            <a:noFill/>
            <a:ln>
              <a:solidFill>
                <a:srgbClr val="052E6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grpSp>
      <p:sp>
        <p:nvSpPr>
          <p:cNvPr id="39" name="矩形 38"/>
          <p:cNvSpPr/>
          <p:nvPr/>
        </p:nvSpPr>
        <p:spPr>
          <a:xfrm>
            <a:off x="1132179" y="2241206"/>
            <a:ext cx="2823519" cy="499636"/>
          </a:xfrm>
          <a:prstGeom prst="rect">
            <a:avLst/>
          </a:prstGeom>
        </p:spPr>
        <p:txBody>
          <a:bodyPr wrap="square" lIns="98565" tIns="49282" rIns="98565" bIns="49282">
            <a:spAutoFit/>
          </a:bodyPr>
          <a:lstStyle/>
          <a:p>
            <a:pPr lvl="0" algn="ctr"/>
            <a:r>
              <a:rPr lang="zh-TW" altLang="en-US" sz="2600" b="1" dirty="0">
                <a:solidFill>
                  <a:schemeClr val="bg1"/>
                </a:solidFill>
                <a:latin typeface="微软雅黑" pitchFamily="34" charset="-122"/>
                <a:ea typeface="微软雅黑" pitchFamily="34" charset="-122"/>
              </a:rPr>
              <a:t>全部</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境內</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境外</a:t>
            </a:r>
            <a:endParaRPr lang="en-US" altLang="zh-CN"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up)">
                                      <p:cBhvr>
                                        <p:cTn id="21" dur="500"/>
                                        <p:tgtEl>
                                          <p:spTgt spid="40"/>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0" grpId="0"/>
      <p:bldP spid="44" grpId="0"/>
      <p:bldP spid="43" grpId="0"/>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矩形 4"/>
          <p:cNvSpPr/>
          <p:nvPr/>
        </p:nvSpPr>
        <p:spPr>
          <a:xfrm>
            <a:off x="1479600" y="1530476"/>
            <a:ext cx="2484276" cy="31052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lumMod val="85000"/>
                  <a:lumOff val="15000"/>
                </a:schemeClr>
              </a:solidFill>
              <a:ea typeface="微软雅黑" panose="020B0503020204020204" pitchFamily="34" charset="-122"/>
            </a:endParaRPr>
          </a:p>
        </p:txBody>
      </p:sp>
      <p:pic>
        <p:nvPicPr>
          <p:cNvPr id="6" name="Picture 2"/>
          <p:cNvPicPr>
            <a:picLocks noChangeAspect="1" noChangeArrowheads="1"/>
          </p:cNvPicPr>
          <p:nvPr/>
        </p:nvPicPr>
        <p:blipFill>
          <a:blip r:embed="rId3" cstate="print"/>
          <a:stretch>
            <a:fillRect/>
          </a:stretch>
        </p:blipFill>
        <p:spPr bwMode="auto">
          <a:xfrm>
            <a:off x="1569549" y="1685739"/>
            <a:ext cx="2304376" cy="2794711"/>
          </a:xfrm>
          <a:prstGeom prst="rect">
            <a:avLst/>
          </a:prstGeom>
          <a:noFill/>
          <a:ln w="38100">
            <a:noFill/>
            <a:miter lim="800000"/>
            <a:headEnd/>
            <a:tailEnd/>
          </a:ln>
        </p:spPr>
      </p:pic>
      <p:sp>
        <p:nvSpPr>
          <p:cNvPr id="7" name="L 形 6"/>
          <p:cNvSpPr/>
          <p:nvPr/>
        </p:nvSpPr>
        <p:spPr>
          <a:xfrm>
            <a:off x="1614928" y="4795858"/>
            <a:ext cx="91694" cy="305638"/>
          </a:xfrm>
          <a:prstGeom prst="corner">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77620" tIns="38810" rIns="77620" bIns="38810" rtlCol="0" anchor="ctr"/>
          <a:lstStyle/>
          <a:p>
            <a:pPr algn="ctr"/>
            <a:endParaRPr lang="zh-CN" altLang="en-US" dirty="0">
              <a:solidFill>
                <a:schemeClr val="tx1">
                  <a:lumMod val="85000"/>
                  <a:lumOff val="15000"/>
                </a:schemeClr>
              </a:solidFill>
              <a:ea typeface="微软雅黑" panose="020B0503020204020204" pitchFamily="34" charset="-122"/>
            </a:endParaRPr>
          </a:p>
        </p:txBody>
      </p:sp>
      <p:sp>
        <p:nvSpPr>
          <p:cNvPr id="8" name="L 形 7"/>
          <p:cNvSpPr/>
          <p:nvPr/>
        </p:nvSpPr>
        <p:spPr>
          <a:xfrm flipH="1" flipV="1">
            <a:off x="3754706" y="4795824"/>
            <a:ext cx="91694" cy="305638"/>
          </a:xfrm>
          <a:prstGeom prst="corner">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77620" tIns="38810" rIns="77620" bIns="38810" rtlCol="0" anchor="ctr"/>
          <a:lstStyle/>
          <a:p>
            <a:pPr algn="ctr"/>
            <a:endParaRPr lang="zh-CN" altLang="en-US" dirty="0">
              <a:solidFill>
                <a:schemeClr val="tx1">
                  <a:lumMod val="85000"/>
                  <a:lumOff val="15000"/>
                </a:schemeClr>
              </a:solidFill>
              <a:ea typeface="微软雅黑" panose="020B0503020204020204" pitchFamily="34" charset="-122"/>
            </a:endParaRPr>
          </a:p>
        </p:txBody>
      </p:sp>
      <p:sp>
        <p:nvSpPr>
          <p:cNvPr id="9" name="矩形 8"/>
          <p:cNvSpPr/>
          <p:nvPr/>
        </p:nvSpPr>
        <p:spPr>
          <a:xfrm>
            <a:off x="1699235" y="4787936"/>
            <a:ext cx="2132284" cy="315366"/>
          </a:xfrm>
          <a:prstGeom prst="rect">
            <a:avLst/>
          </a:prstGeom>
        </p:spPr>
        <p:txBody>
          <a:bodyPr wrap="none" lIns="77620" tIns="38810" rIns="77620" bIns="38810">
            <a:spAutoFit/>
          </a:bodyPr>
          <a:lstStyle/>
          <a:p>
            <a:r>
              <a:rPr lang="zh-CN" altLang="en-US" sz="1500" b="1" dirty="0">
                <a:solidFill>
                  <a:schemeClr val="tx1">
                    <a:lumMod val="85000"/>
                    <a:lumOff val="15000"/>
                  </a:schemeClr>
                </a:solidFill>
                <a:latin typeface="微软雅黑" pitchFamily="34" charset="-122"/>
                <a:ea typeface="微软雅黑" pitchFamily="34" charset="-122"/>
              </a:rPr>
              <a:t>单击此处添加图片内容</a:t>
            </a:r>
          </a:p>
        </p:txBody>
      </p:sp>
      <p:sp>
        <p:nvSpPr>
          <p:cNvPr id="10" name="矩形 9"/>
          <p:cNvSpPr/>
          <p:nvPr/>
        </p:nvSpPr>
        <p:spPr>
          <a:xfrm>
            <a:off x="4570828" y="1821291"/>
            <a:ext cx="4361598" cy="863208"/>
          </a:xfrm>
          <a:prstGeom prst="rect">
            <a:avLst/>
          </a:prstGeom>
        </p:spPr>
        <p:txBody>
          <a:bodyPr wrap="square" lIns="77620" tIns="38810" rIns="77620" bIns="38810">
            <a:spAutoFit/>
          </a:bodyPr>
          <a:lstStyle/>
          <a:p>
            <a:pPr>
              <a:buFont typeface="Wingdings" pitchFamily="2" charset="2"/>
              <a:buChar char="p"/>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请输入文本内容请输入文本内容请输入文本内容请输入文本内容请输入文本内容请输入文本内容请输入文本内容请输入文本内容</a:t>
            </a:r>
          </a:p>
        </p:txBody>
      </p:sp>
      <p:sp>
        <p:nvSpPr>
          <p:cNvPr id="11" name="矩形 10"/>
          <p:cNvSpPr/>
          <p:nvPr/>
        </p:nvSpPr>
        <p:spPr>
          <a:xfrm>
            <a:off x="4570830" y="3315986"/>
            <a:ext cx="4516865" cy="863208"/>
          </a:xfrm>
          <a:prstGeom prst="rect">
            <a:avLst/>
          </a:prstGeom>
        </p:spPr>
        <p:txBody>
          <a:bodyPr wrap="square" lIns="77620" tIns="38810" rIns="77620" bIns="38810">
            <a:spAutoFit/>
          </a:bodyPr>
          <a:lstStyle/>
          <a:p>
            <a:pPr>
              <a:buFont typeface="Wingdings" pitchFamily="2" charset="2"/>
              <a:buChar char="p"/>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请输入文本内容请输入文本内容请输入文本内容请输入文本内容请输入文本内容请输入文本内容请输入文本内容请输入文本内容</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1000"/>
                                        <p:tgtEl>
                                          <p:spTgt spid="6"/>
                                        </p:tgtEl>
                                      </p:cBhvr>
                                    </p:animEffect>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1000"/>
                                        <p:tgtEl>
                                          <p:spTgt spid="10"/>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7" grpId="0" animBg="1"/>
      <p:bldP spid="8" grpId="0" animBg="1"/>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明年工作展望计划</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矩形 4"/>
          <p:cNvSpPr/>
          <p:nvPr/>
        </p:nvSpPr>
        <p:spPr>
          <a:xfrm>
            <a:off x="1047555" y="1608471"/>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6" name="矩形 5"/>
          <p:cNvSpPr/>
          <p:nvPr/>
        </p:nvSpPr>
        <p:spPr>
          <a:xfrm>
            <a:off x="2674239" y="3643613"/>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7" name="矩形 6"/>
          <p:cNvSpPr/>
          <p:nvPr/>
        </p:nvSpPr>
        <p:spPr>
          <a:xfrm>
            <a:off x="4308080" y="1611991"/>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8" name="矩形 7"/>
          <p:cNvSpPr/>
          <p:nvPr/>
        </p:nvSpPr>
        <p:spPr>
          <a:xfrm>
            <a:off x="5938205" y="3643613"/>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9" name="矩形 8"/>
          <p:cNvSpPr/>
          <p:nvPr/>
        </p:nvSpPr>
        <p:spPr>
          <a:xfrm>
            <a:off x="7568330" y="1608110"/>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10" name="AutoShape 7"/>
          <p:cNvSpPr>
            <a:spLocks noChangeArrowheads="1"/>
          </p:cNvSpPr>
          <p:nvPr/>
        </p:nvSpPr>
        <p:spPr bwMode="gray">
          <a:xfrm>
            <a:off x="1047552" y="2712145"/>
            <a:ext cx="1668938" cy="931466"/>
          </a:xfrm>
          <a:prstGeom prst="chevron">
            <a:avLst>
              <a:gd name="adj" fmla="val 17842"/>
            </a:avLst>
          </a:prstGeom>
          <a:solidFill>
            <a:srgbClr val="0B87D6"/>
          </a:solidFill>
          <a:ln w="38100">
            <a:noFill/>
            <a:miter lim="800000"/>
            <a:headEnd/>
            <a:tailEnd/>
          </a:ln>
          <a:effectLst/>
        </p:spPr>
        <p:txBody>
          <a:bodyPr wrap="square" lIns="98559" tIns="49279" rIns="98559" bIns="49279" anchor="ctr">
            <a:noAutofit/>
          </a:bodyPr>
          <a:lstStyle/>
          <a:p>
            <a:r>
              <a:rPr lang="zh-CN" altLang="en-US" dirty="0">
                <a:latin typeface="微软雅黑" panose="020B0503020204020204" pitchFamily="34" charset="-122"/>
                <a:ea typeface="微软雅黑" panose="020B0503020204020204" pitchFamily="34" charset="-122"/>
              </a:rPr>
              <a:t>添加文本</a:t>
            </a:r>
          </a:p>
        </p:txBody>
      </p:sp>
      <p:sp>
        <p:nvSpPr>
          <p:cNvPr id="11" name="AutoShape 7"/>
          <p:cNvSpPr>
            <a:spLocks noChangeArrowheads="1"/>
          </p:cNvSpPr>
          <p:nvPr/>
        </p:nvSpPr>
        <p:spPr bwMode="gray">
          <a:xfrm>
            <a:off x="2677859" y="2712145"/>
            <a:ext cx="1668938" cy="931466"/>
          </a:xfrm>
          <a:prstGeom prst="chevron">
            <a:avLst>
              <a:gd name="adj" fmla="val 17842"/>
            </a:avLst>
          </a:prstGeom>
          <a:solidFill>
            <a:srgbClr val="052E65"/>
          </a:solidFill>
          <a:ln w="38100">
            <a:noFill/>
            <a:miter lim="800000"/>
            <a:headEnd/>
            <a:tailEnd/>
          </a:ln>
          <a:effectLst/>
        </p:spPr>
        <p:txBody>
          <a:bodyPr wrap="square" lIns="98559" tIns="49279" rIns="98559" bIns="49279" anchor="ctr">
            <a:noAutofit/>
          </a:bodyPr>
          <a:lstStyle/>
          <a:p>
            <a:r>
              <a:rPr lang="zh-CN" altLang="en-US" dirty="0">
                <a:solidFill>
                  <a:schemeClr val="bg1"/>
                </a:solidFill>
                <a:latin typeface="微软雅黑" panose="020B0503020204020204" pitchFamily="34" charset="-122"/>
                <a:ea typeface="微软雅黑" panose="020B0503020204020204" pitchFamily="34" charset="-122"/>
              </a:rPr>
              <a:t>添加文本</a:t>
            </a:r>
          </a:p>
        </p:txBody>
      </p:sp>
      <p:sp>
        <p:nvSpPr>
          <p:cNvPr id="12" name="AutoShape 7"/>
          <p:cNvSpPr>
            <a:spLocks noChangeArrowheads="1"/>
          </p:cNvSpPr>
          <p:nvPr/>
        </p:nvSpPr>
        <p:spPr bwMode="gray">
          <a:xfrm>
            <a:off x="4308165" y="2712145"/>
            <a:ext cx="1668938" cy="931466"/>
          </a:xfrm>
          <a:prstGeom prst="chevron">
            <a:avLst>
              <a:gd name="adj" fmla="val 17842"/>
            </a:avLst>
          </a:prstGeom>
          <a:solidFill>
            <a:srgbClr val="0B87D6"/>
          </a:solidFill>
          <a:ln w="38100">
            <a:noFill/>
            <a:miter lim="800000"/>
            <a:headEnd/>
            <a:tailEnd/>
          </a:ln>
          <a:effectLst/>
        </p:spPr>
        <p:txBody>
          <a:bodyPr wrap="square" lIns="98559" tIns="49279" rIns="98559" bIns="49279" anchor="ctr">
            <a:noAutofit/>
          </a:bodyPr>
          <a:lstStyle/>
          <a:p>
            <a:r>
              <a:rPr lang="zh-CN" altLang="en-US" dirty="0">
                <a:latin typeface="微软雅黑" panose="020B0503020204020204" pitchFamily="34" charset="-122"/>
                <a:ea typeface="微软雅黑" panose="020B0503020204020204" pitchFamily="34" charset="-122"/>
              </a:rPr>
              <a:t>添加文本</a:t>
            </a:r>
          </a:p>
        </p:txBody>
      </p:sp>
      <p:sp>
        <p:nvSpPr>
          <p:cNvPr id="13" name="AutoShape 7"/>
          <p:cNvSpPr>
            <a:spLocks noChangeArrowheads="1"/>
          </p:cNvSpPr>
          <p:nvPr/>
        </p:nvSpPr>
        <p:spPr bwMode="gray">
          <a:xfrm>
            <a:off x="5938471" y="2712145"/>
            <a:ext cx="1668938" cy="931466"/>
          </a:xfrm>
          <a:prstGeom prst="chevron">
            <a:avLst>
              <a:gd name="adj" fmla="val 17842"/>
            </a:avLst>
          </a:prstGeom>
          <a:solidFill>
            <a:srgbClr val="052E65"/>
          </a:solidFill>
          <a:ln w="38100">
            <a:noFill/>
            <a:miter lim="800000"/>
            <a:headEnd/>
            <a:tailEnd/>
          </a:ln>
          <a:effectLst/>
        </p:spPr>
        <p:txBody>
          <a:bodyPr wrap="square" lIns="98559" tIns="49279" rIns="98559" bIns="49279" anchor="ctr">
            <a:noAutofit/>
          </a:bodyPr>
          <a:lstStyle/>
          <a:p>
            <a:r>
              <a:rPr lang="zh-CN" altLang="en-US" dirty="0">
                <a:solidFill>
                  <a:schemeClr val="bg1"/>
                </a:solidFill>
                <a:latin typeface="微软雅黑" panose="020B0503020204020204" pitchFamily="34" charset="-122"/>
                <a:ea typeface="微软雅黑" panose="020B0503020204020204" pitchFamily="34" charset="-122"/>
              </a:rPr>
              <a:t>添加文本</a:t>
            </a:r>
          </a:p>
        </p:txBody>
      </p:sp>
      <p:sp>
        <p:nvSpPr>
          <p:cNvPr id="14" name="AutoShape 7"/>
          <p:cNvSpPr>
            <a:spLocks noChangeArrowheads="1"/>
          </p:cNvSpPr>
          <p:nvPr/>
        </p:nvSpPr>
        <p:spPr bwMode="gray">
          <a:xfrm>
            <a:off x="7568777" y="2712145"/>
            <a:ext cx="1668938" cy="931466"/>
          </a:xfrm>
          <a:prstGeom prst="chevron">
            <a:avLst>
              <a:gd name="adj" fmla="val 17842"/>
            </a:avLst>
          </a:prstGeom>
          <a:solidFill>
            <a:srgbClr val="0B87D6"/>
          </a:solidFill>
          <a:ln w="38100">
            <a:noFill/>
            <a:miter lim="800000"/>
            <a:headEnd/>
            <a:tailEnd/>
          </a:ln>
          <a:effectLst/>
        </p:spPr>
        <p:txBody>
          <a:bodyPr wrap="square" lIns="98559" tIns="49279" rIns="98559" bIns="49279" anchor="ctr">
            <a:noAutofit/>
          </a:bodyPr>
          <a:lstStyle/>
          <a:p>
            <a:r>
              <a:rPr lang="zh-CN" altLang="en-US" dirty="0">
                <a:latin typeface="微软雅黑" panose="020B0503020204020204" pitchFamily="34" charset="-122"/>
                <a:ea typeface="微软雅黑" panose="020B0503020204020204" pitchFamily="34" charset="-122"/>
              </a:rPr>
              <a:t>添加文本</a:t>
            </a:r>
          </a:p>
        </p:txBody>
      </p:sp>
    </p:spTree>
    <p:extLst>
      <p:ext uri="{BB962C8B-B14F-4D97-AF65-F5344CB8AC3E}">
        <p14:creationId xmlns:p14="http://schemas.microsoft.com/office/powerpoint/2010/main" val="287433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400"/>
                                        <p:tgtEl>
                                          <p:spTgt spid="5"/>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400"/>
                                        <p:tgtEl>
                                          <p:spTgt spid="6"/>
                                        </p:tgtEl>
                                      </p:cBhvr>
                                    </p:animEffect>
                                  </p:childTnLst>
                                </p:cTn>
                              </p:par>
                            </p:childTnLst>
                          </p:cTn>
                        </p:par>
                        <p:par>
                          <p:cTn id="23" fill="hold">
                            <p:stCondLst>
                              <p:cond delay="1800"/>
                            </p:stCondLst>
                            <p:childTnLst>
                              <p:par>
                                <p:cTn id="24" presetID="2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400"/>
                                        <p:tgtEl>
                                          <p:spTgt spid="7"/>
                                        </p:tgtEl>
                                      </p:cBhvr>
                                    </p:animEffect>
                                  </p:childTnLst>
                                </p:cTn>
                              </p:par>
                            </p:childTnLst>
                          </p:cTn>
                        </p:par>
                        <p:par>
                          <p:cTn id="27" fill="hold">
                            <p:stCondLst>
                              <p:cond delay="2200"/>
                            </p:stCondLst>
                            <p:childTnLst>
                              <p:par>
                                <p:cTn id="28" presetID="22"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400"/>
                                        <p:tgtEl>
                                          <p:spTgt spid="8"/>
                                        </p:tgtEl>
                                      </p:cBhvr>
                                    </p:animEffect>
                                  </p:childTnLst>
                                </p:cTn>
                              </p:par>
                            </p:childTnLst>
                          </p:cTn>
                        </p:par>
                        <p:par>
                          <p:cTn id="31" fill="hold">
                            <p:stCondLst>
                              <p:cond delay="2600"/>
                            </p:stCondLst>
                            <p:childTnLst>
                              <p:par>
                                <p:cTn id="32" presetID="2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图片 4" descr="1555-1103021421109.jpg"/>
          <p:cNvPicPr>
            <a:picLocks noChangeAspect="1"/>
          </p:cNvPicPr>
          <p:nvPr/>
        </p:nvPicPr>
        <p:blipFill>
          <a:blip r:embed="rId3" cstate="print"/>
          <a:stretch>
            <a:fillRect/>
          </a:stretch>
        </p:blipFill>
        <p:spPr>
          <a:xfrm>
            <a:off x="1119560" y="1922329"/>
            <a:ext cx="2173500" cy="1449673"/>
          </a:xfrm>
          <a:prstGeom prst="round2DiagRect">
            <a:avLst/>
          </a:prstGeom>
        </p:spPr>
      </p:pic>
      <p:pic>
        <p:nvPicPr>
          <p:cNvPr id="6" name="图片 5" descr="1555-1103021421109.jpg"/>
          <p:cNvPicPr>
            <a:picLocks noChangeAspect="1"/>
          </p:cNvPicPr>
          <p:nvPr/>
        </p:nvPicPr>
        <p:blipFill>
          <a:blip r:embed="rId4" cstate="print"/>
          <a:stretch>
            <a:fillRect/>
          </a:stretch>
        </p:blipFill>
        <p:spPr>
          <a:xfrm>
            <a:off x="3991771" y="1922329"/>
            <a:ext cx="2173500" cy="1449672"/>
          </a:xfrm>
          <a:prstGeom prst="round2DiagRect">
            <a:avLst/>
          </a:prstGeom>
        </p:spPr>
      </p:pic>
      <p:pic>
        <p:nvPicPr>
          <p:cNvPr id="7" name="图片 6" descr="1555-1103021421109.jpg"/>
          <p:cNvPicPr>
            <a:picLocks/>
          </p:cNvPicPr>
          <p:nvPr/>
        </p:nvPicPr>
        <p:blipFill>
          <a:blip r:embed="rId5" cstate="print"/>
          <a:stretch>
            <a:fillRect/>
          </a:stretch>
        </p:blipFill>
        <p:spPr>
          <a:xfrm>
            <a:off x="6843553" y="1921396"/>
            <a:ext cx="2173500" cy="1451536"/>
          </a:xfrm>
          <a:prstGeom prst="round2DiagRect">
            <a:avLst/>
          </a:prstGeom>
        </p:spPr>
      </p:pic>
      <p:sp>
        <p:nvSpPr>
          <p:cNvPr id="8" name="右箭头 7"/>
          <p:cNvSpPr/>
          <p:nvPr/>
        </p:nvSpPr>
        <p:spPr>
          <a:xfrm>
            <a:off x="3543772" y="3911125"/>
            <a:ext cx="310535" cy="310523"/>
          </a:xfrm>
          <a:prstGeom prst="rightArrow">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endParaRPr lang="zh-CN" altLang="en-US" dirty="0">
              <a:ea typeface="微软雅黑" panose="020B0503020204020204" pitchFamily="34" charset="-122"/>
            </a:endParaRPr>
          </a:p>
        </p:txBody>
      </p:sp>
      <p:sp>
        <p:nvSpPr>
          <p:cNvPr id="9" name="右箭头 8"/>
          <p:cNvSpPr/>
          <p:nvPr/>
        </p:nvSpPr>
        <p:spPr>
          <a:xfrm>
            <a:off x="6416216" y="3911125"/>
            <a:ext cx="310535" cy="310523"/>
          </a:xfrm>
          <a:prstGeom prst="rightArrow">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endParaRPr lang="zh-CN" altLang="en-US" dirty="0">
              <a:ea typeface="微软雅黑" panose="020B0503020204020204" pitchFamily="34" charset="-122"/>
            </a:endParaRPr>
          </a:p>
        </p:txBody>
      </p:sp>
      <p:sp>
        <p:nvSpPr>
          <p:cNvPr id="10" name="矩形 9"/>
          <p:cNvSpPr/>
          <p:nvPr/>
        </p:nvSpPr>
        <p:spPr>
          <a:xfrm rot="10800000" flipV="1">
            <a:off x="1119560" y="3517746"/>
            <a:ext cx="2173500" cy="109728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just">
              <a:lnSpc>
                <a:spcPct val="130000"/>
              </a:lnSpc>
              <a:spcAft>
                <a:spcPts val="647"/>
              </a:spcAft>
            </a:pPr>
            <a:r>
              <a:rPr lang="zh-CN" altLang="en-US" sz="1300" dirty="0">
                <a:solidFill>
                  <a:schemeClr val="bg1"/>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bg1"/>
                </a:solidFill>
                <a:latin typeface="微软雅黑" pitchFamily="34" charset="-122"/>
                <a:ea typeface="微软雅黑" pitchFamily="34" charset="-122"/>
              </a:rPr>
              <a:t>.</a:t>
            </a:r>
            <a:endParaRPr lang="zh-CN" altLang="en-US" sz="1300" dirty="0">
              <a:solidFill>
                <a:schemeClr val="bg1"/>
              </a:solidFill>
              <a:latin typeface="微软雅黑" pitchFamily="34" charset="-122"/>
              <a:ea typeface="微软雅黑" pitchFamily="34" charset="-122"/>
            </a:endParaRPr>
          </a:p>
        </p:txBody>
      </p:sp>
      <p:sp>
        <p:nvSpPr>
          <p:cNvPr id="11" name="矩形 10"/>
          <p:cNvSpPr/>
          <p:nvPr/>
        </p:nvSpPr>
        <p:spPr>
          <a:xfrm rot="10800000" flipV="1">
            <a:off x="3991772" y="3517746"/>
            <a:ext cx="2173500" cy="109728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just">
              <a:lnSpc>
                <a:spcPct val="130000"/>
              </a:lnSpc>
              <a:spcAft>
                <a:spcPts val="647"/>
              </a:spcAft>
            </a:pPr>
            <a:r>
              <a:rPr lang="zh-CN" altLang="en-US" sz="1300" dirty="0">
                <a:solidFill>
                  <a:schemeClr val="bg1"/>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bg1"/>
                </a:solidFill>
                <a:latin typeface="微软雅黑" pitchFamily="34" charset="-122"/>
                <a:ea typeface="微软雅黑" pitchFamily="34" charset="-122"/>
              </a:rPr>
              <a:t>.</a:t>
            </a:r>
            <a:endParaRPr lang="zh-CN" altLang="en-US" sz="1300" dirty="0">
              <a:solidFill>
                <a:schemeClr val="bg1"/>
              </a:solidFill>
              <a:latin typeface="微软雅黑" pitchFamily="34" charset="-122"/>
              <a:ea typeface="微软雅黑" pitchFamily="34" charset="-122"/>
            </a:endParaRPr>
          </a:p>
        </p:txBody>
      </p:sp>
      <p:sp>
        <p:nvSpPr>
          <p:cNvPr id="12" name="矩形 11"/>
          <p:cNvSpPr/>
          <p:nvPr/>
        </p:nvSpPr>
        <p:spPr>
          <a:xfrm rot="10800000" flipV="1">
            <a:off x="6843554" y="3517746"/>
            <a:ext cx="2173500" cy="109728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just">
              <a:lnSpc>
                <a:spcPct val="130000"/>
              </a:lnSpc>
              <a:spcAft>
                <a:spcPts val="647"/>
              </a:spcAft>
            </a:pPr>
            <a:r>
              <a:rPr lang="zh-CN" altLang="en-US" sz="1300" dirty="0">
                <a:solidFill>
                  <a:schemeClr val="bg1"/>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bg1"/>
                </a:solidFill>
                <a:latin typeface="微软雅黑" pitchFamily="34" charset="-122"/>
                <a:ea typeface="微软雅黑" pitchFamily="34" charset="-122"/>
              </a:rPr>
              <a:t>.</a:t>
            </a:r>
            <a:endParaRPr lang="zh-CN" altLang="en-US" sz="13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37"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900" decel="100000" fill="hold"/>
                                        <p:tgtEl>
                                          <p:spTgt spid="5"/>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4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900" decel="100000" fill="hold"/>
                                        <p:tgtEl>
                                          <p:spTgt spid="6"/>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80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900" decel="100000" fill="hold"/>
                                        <p:tgtEl>
                                          <p:spTgt spid="7"/>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34" fill="hold">
                            <p:stCondLst>
                              <p:cond delay="28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3300"/>
                            </p:stCondLst>
                            <p:childTnLst>
                              <p:par>
                                <p:cTn id="39" presetID="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800"/>
                            </p:stCondLst>
                            <p:childTnLst>
                              <p:par>
                                <p:cTn id="44" presetID="22" presetClass="entr" presetSubtype="8"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4300"/>
                            </p:stCondLst>
                            <p:childTnLst>
                              <p:par>
                                <p:cTn id="48" presetID="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0-#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par>
                          <p:cTn id="52" fill="hold">
                            <p:stCondLst>
                              <p:cond delay="4800"/>
                            </p:stCondLst>
                            <p:childTnLst>
                              <p:par>
                                <p:cTn id="53" presetID="22" presetClass="entr" presetSubtype="8"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8" grpId="0" animBg="1"/>
      <p:bldP spid="9" grpId="0" animBg="1"/>
      <p:bldP spid="10" grpId="0" animBg="1"/>
      <p:bldP spid="11"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2" name="Oval 9"/>
          <p:cNvSpPr>
            <a:spLocks noChangeArrowheads="1"/>
          </p:cNvSpPr>
          <p:nvPr/>
        </p:nvSpPr>
        <p:spPr bwMode="auto">
          <a:xfrm>
            <a:off x="1905783" y="1788181"/>
            <a:ext cx="2983185" cy="2981367"/>
          </a:xfrm>
          <a:prstGeom prst="ellipse">
            <a:avLst/>
          </a:prstGeom>
          <a:solidFill>
            <a:schemeClr val="bg1">
              <a:lumMod val="75000"/>
            </a:schemeClr>
          </a:solidFill>
          <a:ln w="9525">
            <a:noFill/>
            <a:round/>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13" name="AutoShape 10"/>
          <p:cNvSpPr>
            <a:spLocks noChangeArrowheads="1"/>
          </p:cNvSpPr>
          <p:nvPr/>
        </p:nvSpPr>
        <p:spPr bwMode="auto">
          <a:xfrm>
            <a:off x="1578881" y="1461290"/>
            <a:ext cx="3635276" cy="3635146"/>
          </a:xfrm>
          <a:custGeom>
            <a:avLst/>
            <a:gdLst>
              <a:gd name="G0" fmla="+- 65 0 0"/>
              <a:gd name="G1" fmla="+- 3849339 0 0"/>
              <a:gd name="G2" fmla="+- 0 0 3849339"/>
              <a:gd name="T0" fmla="*/ 0 256 1"/>
              <a:gd name="T1" fmla="*/ 180 256 1"/>
              <a:gd name="G3" fmla="+- 3849339 T0 T1"/>
              <a:gd name="T2" fmla="*/ 0 256 1"/>
              <a:gd name="T3" fmla="*/ 90 256 1"/>
              <a:gd name="G4" fmla="+- 3849339 T2 T3"/>
              <a:gd name="G5" fmla="*/ G4 2 1"/>
              <a:gd name="T4" fmla="*/ 90 256 1"/>
              <a:gd name="T5" fmla="*/ 0 256 1"/>
              <a:gd name="G6" fmla="+- 3849339 T4 T5"/>
              <a:gd name="G7" fmla="*/ G6 2 1"/>
              <a:gd name="G8" fmla="abs 384933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5"/>
              <a:gd name="G18" fmla="*/ 65 1 2"/>
              <a:gd name="G19" fmla="+- G18 5400 0"/>
              <a:gd name="G20" fmla="cos G19 3849339"/>
              <a:gd name="G21" fmla="sin G19 3849339"/>
              <a:gd name="G22" fmla="+- G20 10800 0"/>
              <a:gd name="G23" fmla="+- G21 10800 0"/>
              <a:gd name="G24" fmla="+- 10800 0 G20"/>
              <a:gd name="G25" fmla="+- 65 10800 0"/>
              <a:gd name="G26" fmla="?: G9 G17 G25"/>
              <a:gd name="G27" fmla="?: G9 0 21600"/>
              <a:gd name="G28" fmla="cos 10800 3849339"/>
              <a:gd name="G29" fmla="sin 10800 3849339"/>
              <a:gd name="G30" fmla="sin 65 3849339"/>
              <a:gd name="G31" fmla="+- G28 10800 0"/>
              <a:gd name="G32" fmla="+- G29 10800 0"/>
              <a:gd name="G33" fmla="+- G30 10800 0"/>
              <a:gd name="G34" fmla="?: G4 0 G31"/>
              <a:gd name="G35" fmla="?: 3849339 G34 0"/>
              <a:gd name="G36" fmla="?: G6 G35 G31"/>
              <a:gd name="G37" fmla="+- 21600 0 G36"/>
              <a:gd name="G38" fmla="?: G4 0 G33"/>
              <a:gd name="G39" fmla="?: 3849339 G38 G32"/>
              <a:gd name="G40" fmla="?: G6 G39 0"/>
              <a:gd name="G41" fmla="?: G4 G32 21600"/>
              <a:gd name="G42" fmla="?: G6 G41 G33"/>
              <a:gd name="T12" fmla="*/ 10800 w 21600"/>
              <a:gd name="T13" fmla="*/ 21600 h 21600"/>
              <a:gd name="T14" fmla="*/ 13619 w 21600"/>
              <a:gd name="T15" fmla="*/ 15444 h 21600"/>
              <a:gd name="T16" fmla="*/ 10800 w 21600"/>
              <a:gd name="T17" fmla="*/ 10865 h 21600"/>
              <a:gd name="T18" fmla="*/ 7981 w 21600"/>
              <a:gd name="T19" fmla="*/ 1544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833" y="10855"/>
                </a:moveTo>
                <a:cubicBezTo>
                  <a:pt x="10823" y="10861"/>
                  <a:pt x="10811" y="10864"/>
                  <a:pt x="10800" y="10865"/>
                </a:cubicBezTo>
                <a:cubicBezTo>
                  <a:pt x="10788" y="10865"/>
                  <a:pt x="10776" y="10861"/>
                  <a:pt x="10766" y="10855"/>
                </a:cubicBezTo>
                <a:lnTo>
                  <a:pt x="5195" y="20031"/>
                </a:lnTo>
                <a:cubicBezTo>
                  <a:pt x="6884" y="21057"/>
                  <a:pt x="8823" y="21600"/>
                  <a:pt x="10800" y="21600"/>
                </a:cubicBezTo>
                <a:cubicBezTo>
                  <a:pt x="12776" y="21599"/>
                  <a:pt x="14715" y="21057"/>
                  <a:pt x="16404" y="20031"/>
                </a:cubicBezTo>
                <a:close/>
              </a:path>
            </a:pathLst>
          </a:custGeom>
          <a:solidFill>
            <a:schemeClr val="tx2">
              <a:lumMod val="60000"/>
              <a:lumOff val="40000"/>
            </a:schemeClr>
          </a:solidFill>
          <a:ln w="9525">
            <a:noFill/>
            <a:miter lim="800000"/>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14" name="AutoShape 11"/>
          <p:cNvSpPr>
            <a:spLocks noChangeArrowheads="1"/>
          </p:cNvSpPr>
          <p:nvPr/>
        </p:nvSpPr>
        <p:spPr bwMode="auto">
          <a:xfrm rot="13560000">
            <a:off x="1579802" y="1521982"/>
            <a:ext cx="3635146" cy="3633564"/>
          </a:xfrm>
          <a:custGeom>
            <a:avLst/>
            <a:gdLst>
              <a:gd name="G0" fmla="+- 180 0 0"/>
              <a:gd name="G1" fmla="+- 2757857 0 0"/>
              <a:gd name="G2" fmla="+- 0 0 2757857"/>
              <a:gd name="T0" fmla="*/ 0 256 1"/>
              <a:gd name="T1" fmla="*/ 180 256 1"/>
              <a:gd name="G3" fmla="+- 2757857 T0 T1"/>
              <a:gd name="T2" fmla="*/ 0 256 1"/>
              <a:gd name="T3" fmla="*/ 90 256 1"/>
              <a:gd name="G4" fmla="+- 2757857 T2 T3"/>
              <a:gd name="G5" fmla="*/ G4 2 1"/>
              <a:gd name="T4" fmla="*/ 90 256 1"/>
              <a:gd name="T5" fmla="*/ 0 256 1"/>
              <a:gd name="G6" fmla="+- 2757857 T4 T5"/>
              <a:gd name="G7" fmla="*/ G6 2 1"/>
              <a:gd name="G8" fmla="abs 275785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80"/>
              <a:gd name="G18" fmla="*/ 180 1 2"/>
              <a:gd name="G19" fmla="+- G18 5400 0"/>
              <a:gd name="G20" fmla="cos G19 2757857"/>
              <a:gd name="G21" fmla="sin G19 2757857"/>
              <a:gd name="G22" fmla="+- G20 10800 0"/>
              <a:gd name="G23" fmla="+- G21 10800 0"/>
              <a:gd name="G24" fmla="+- 10800 0 G20"/>
              <a:gd name="G25" fmla="+- 180 10800 0"/>
              <a:gd name="G26" fmla="?: G9 G17 G25"/>
              <a:gd name="G27" fmla="?: G9 0 21600"/>
              <a:gd name="G28" fmla="cos 10800 2757857"/>
              <a:gd name="G29" fmla="sin 10800 2757857"/>
              <a:gd name="G30" fmla="sin 180 2757857"/>
              <a:gd name="G31" fmla="+- G28 10800 0"/>
              <a:gd name="G32" fmla="+- G29 10800 0"/>
              <a:gd name="G33" fmla="+- G30 10800 0"/>
              <a:gd name="G34" fmla="?: G4 0 G31"/>
              <a:gd name="G35" fmla="?: 2757857 G34 0"/>
              <a:gd name="G36" fmla="?: G6 G35 G31"/>
              <a:gd name="G37" fmla="+- 21600 0 G36"/>
              <a:gd name="G38" fmla="?: G4 0 G33"/>
              <a:gd name="G39" fmla="?: 2757857 G38 G32"/>
              <a:gd name="G40" fmla="?: G6 G39 0"/>
              <a:gd name="G41" fmla="?: G4 G32 21600"/>
              <a:gd name="G42" fmla="?: G6 G41 G33"/>
              <a:gd name="T12" fmla="*/ 10800 w 21600"/>
              <a:gd name="T13" fmla="*/ 21600 h 21600"/>
              <a:gd name="T14" fmla="*/ 14874 w 21600"/>
              <a:gd name="T15" fmla="*/ 14479 h 21600"/>
              <a:gd name="T16" fmla="*/ 10800 w 21600"/>
              <a:gd name="T17" fmla="*/ 10980 h 21600"/>
              <a:gd name="T18" fmla="*/ 6726 w 21600"/>
              <a:gd name="T19" fmla="*/ 144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933" y="10920"/>
                </a:moveTo>
                <a:cubicBezTo>
                  <a:pt x="10899" y="10958"/>
                  <a:pt x="10850" y="10979"/>
                  <a:pt x="10800" y="10980"/>
                </a:cubicBezTo>
                <a:cubicBezTo>
                  <a:pt x="10749" y="10980"/>
                  <a:pt x="10700" y="10958"/>
                  <a:pt x="10666" y="10920"/>
                </a:cubicBezTo>
                <a:lnTo>
                  <a:pt x="2784" y="18038"/>
                </a:lnTo>
                <a:cubicBezTo>
                  <a:pt x="4832" y="20305"/>
                  <a:pt x="7744" y="21600"/>
                  <a:pt x="10800" y="21600"/>
                </a:cubicBezTo>
                <a:cubicBezTo>
                  <a:pt x="13855" y="21599"/>
                  <a:pt x="16767" y="20305"/>
                  <a:pt x="18815" y="18038"/>
                </a:cubicBezTo>
                <a:close/>
              </a:path>
            </a:pathLst>
          </a:custGeom>
          <a:solidFill>
            <a:srgbClr val="052E65"/>
          </a:solidFill>
          <a:ln w="9525">
            <a:noFill/>
            <a:miter lim="800000"/>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15" name="Text Box 12"/>
          <p:cNvSpPr txBox="1">
            <a:spLocks noChangeArrowheads="1"/>
          </p:cNvSpPr>
          <p:nvPr/>
        </p:nvSpPr>
        <p:spPr bwMode="auto">
          <a:xfrm>
            <a:off x="3621755" y="2231449"/>
            <a:ext cx="1081342" cy="633004"/>
          </a:xfrm>
          <a:prstGeom prst="rect">
            <a:avLst/>
          </a:prstGeom>
          <a:noFill/>
          <a:ln w="9525">
            <a:noFill/>
            <a:miter lim="800000"/>
            <a:headEnd/>
            <a:tailEnd/>
          </a:ln>
          <a:effectLst/>
        </p:spPr>
        <p:txBody>
          <a:bodyPr wrap="none" lIns="78242" tIns="39121" rIns="78242" bIns="39121">
            <a:spAutoFit/>
          </a:bodyPr>
          <a:lstStyle/>
          <a:p>
            <a:pPr algn="ctr">
              <a:defRPr/>
            </a:pPr>
            <a:r>
              <a:rPr lang="zh-CN" altLang="en-US" kern="0">
                <a:solidFill>
                  <a:srgbClr val="FFFFFF"/>
                </a:solidFill>
                <a:latin typeface="微软雅黑" pitchFamily="34" charset="-122"/>
                <a:ea typeface="微软雅黑" pitchFamily="34" charset="-122"/>
              </a:rPr>
              <a:t>你的文字</a:t>
            </a:r>
          </a:p>
          <a:p>
            <a:pPr algn="ctr">
              <a:defRPr/>
            </a:pPr>
            <a:r>
              <a:rPr lang="zh-CN" altLang="en-US" kern="0">
                <a:solidFill>
                  <a:srgbClr val="FFFFFF"/>
                </a:solidFill>
                <a:latin typeface="微软雅黑" pitchFamily="34" charset="-122"/>
                <a:ea typeface="微软雅黑" pitchFamily="34" charset="-122"/>
              </a:rPr>
              <a:t>34%</a:t>
            </a:r>
          </a:p>
        </p:txBody>
      </p:sp>
      <p:sp>
        <p:nvSpPr>
          <p:cNvPr id="16" name="Text Box 13"/>
          <p:cNvSpPr txBox="1">
            <a:spLocks noChangeArrowheads="1"/>
          </p:cNvSpPr>
          <p:nvPr/>
        </p:nvSpPr>
        <p:spPr bwMode="auto">
          <a:xfrm>
            <a:off x="2843012" y="4215033"/>
            <a:ext cx="1081342" cy="633004"/>
          </a:xfrm>
          <a:prstGeom prst="rect">
            <a:avLst/>
          </a:prstGeom>
          <a:noFill/>
          <a:ln w="9525">
            <a:noFill/>
            <a:miter lim="800000"/>
            <a:headEnd/>
            <a:tailEnd/>
          </a:ln>
          <a:effectLst/>
        </p:spPr>
        <p:txBody>
          <a:bodyPr wrap="none" lIns="78242" tIns="39121" rIns="78242" bIns="39121">
            <a:spAutoFit/>
          </a:bodyPr>
          <a:lstStyle/>
          <a:p>
            <a:pPr algn="ctr">
              <a:defRPr/>
            </a:pPr>
            <a:r>
              <a:rPr lang="zh-CN" altLang="en-US" kern="0" dirty="0">
                <a:solidFill>
                  <a:srgbClr val="FFFFFF"/>
                </a:solidFill>
                <a:latin typeface="微软雅黑" pitchFamily="34" charset="-122"/>
                <a:ea typeface="微软雅黑" pitchFamily="34" charset="-122"/>
              </a:rPr>
              <a:t>你的文字</a:t>
            </a:r>
          </a:p>
          <a:p>
            <a:pPr algn="ctr">
              <a:defRPr/>
            </a:pPr>
            <a:r>
              <a:rPr lang="zh-CN" altLang="en-US" kern="0" dirty="0">
                <a:solidFill>
                  <a:srgbClr val="FFFFFF"/>
                </a:solidFill>
                <a:latin typeface="微软雅黑" pitchFamily="34" charset="-122"/>
                <a:ea typeface="微软雅黑" pitchFamily="34" charset="-122"/>
              </a:rPr>
              <a:t>19.2%</a:t>
            </a:r>
          </a:p>
        </p:txBody>
      </p:sp>
      <p:sp>
        <p:nvSpPr>
          <p:cNvPr id="17" name="Text Box 14"/>
          <p:cNvSpPr txBox="1">
            <a:spLocks noChangeArrowheads="1"/>
          </p:cNvSpPr>
          <p:nvPr/>
        </p:nvSpPr>
        <p:spPr bwMode="auto">
          <a:xfrm>
            <a:off x="5659153" y="1630725"/>
            <a:ext cx="2206154" cy="313198"/>
          </a:xfrm>
          <a:prstGeom prst="rect">
            <a:avLst/>
          </a:prstGeom>
          <a:solidFill>
            <a:srgbClr val="052E65"/>
          </a:solidFill>
          <a:ln w="9525">
            <a:noFill/>
            <a:miter lim="800000"/>
            <a:headEnd/>
            <a:tailEnd/>
          </a:ln>
          <a:effectLst/>
        </p:spPr>
        <p:txBody>
          <a:bodyPr lIns="78242" tIns="39121" rIns="78242" bIns="39121">
            <a:spAutoFit/>
          </a:bodyPr>
          <a:lstStyle/>
          <a:p>
            <a:pPr algn="ctr">
              <a:defRPr/>
            </a:pPr>
            <a:r>
              <a:rPr lang="zh-CN" altLang="en-US" sz="1500" kern="0">
                <a:solidFill>
                  <a:srgbClr val="FFFFFF"/>
                </a:solidFill>
                <a:ea typeface="微软雅黑" pitchFamily="34" charset="-122"/>
              </a:rPr>
              <a:t>这里输入您的标题</a:t>
            </a:r>
          </a:p>
        </p:txBody>
      </p:sp>
      <p:sp>
        <p:nvSpPr>
          <p:cNvPr id="18" name="Text Box 15"/>
          <p:cNvSpPr txBox="1">
            <a:spLocks noChangeArrowheads="1"/>
          </p:cNvSpPr>
          <p:nvPr/>
        </p:nvSpPr>
        <p:spPr bwMode="auto">
          <a:xfrm>
            <a:off x="5688249" y="2109935"/>
            <a:ext cx="2074366" cy="984846"/>
          </a:xfrm>
          <a:prstGeom prst="rect">
            <a:avLst/>
          </a:prstGeom>
          <a:noFill/>
          <a:ln w="9525">
            <a:noFill/>
            <a:miter lim="800000"/>
            <a:headEnd/>
            <a:tailEnd/>
          </a:ln>
          <a:effectLst/>
        </p:spPr>
        <p:txBody>
          <a:bodyPr wrap="square" lIns="78242" tIns="39121" rIns="78242" bIns="39121">
            <a:spAutoFit/>
          </a:bodyPr>
          <a:lstStyle/>
          <a:p>
            <a:pPr algn="just">
              <a:lnSpc>
                <a:spcPct val="130000"/>
              </a:lnSpc>
              <a:defRPr/>
            </a:pPr>
            <a:r>
              <a:rPr lang="zh-CN" altLang="en-US" sz="1500" dirty="0">
                <a:solidFill>
                  <a:schemeClr val="tx1">
                    <a:lumMod val="75000"/>
                    <a:lumOff val="25000"/>
                  </a:schemeClr>
                </a:solidFill>
                <a:latin typeface="微软雅黑" pitchFamily="34" charset="-122"/>
                <a:ea typeface="微软雅黑" pitchFamily="34" charset="-122"/>
              </a:rPr>
              <a:t>请在此处输入您文本或者将您文本粘贴到此处在此处输入您文本</a:t>
            </a:r>
            <a:endParaRPr lang="zh-CN" altLang="en-US" sz="15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19" name="Text Box 16"/>
          <p:cNvSpPr txBox="1">
            <a:spLocks noChangeArrowheads="1"/>
          </p:cNvSpPr>
          <p:nvPr/>
        </p:nvSpPr>
        <p:spPr bwMode="auto">
          <a:xfrm>
            <a:off x="5688250" y="3494509"/>
            <a:ext cx="2848135" cy="1464001"/>
          </a:xfrm>
          <a:prstGeom prst="rect">
            <a:avLst/>
          </a:prstGeom>
          <a:noFill/>
          <a:ln w="9525">
            <a:noFill/>
            <a:miter lim="800000"/>
            <a:headEnd/>
            <a:tailEnd/>
          </a:ln>
          <a:effectLst/>
        </p:spPr>
        <p:txBody>
          <a:bodyPr wrap="square" lIns="78242" tIns="39121" rIns="78242" bIns="39121">
            <a:spAutoFit/>
          </a:bodyPr>
          <a:lstStyle/>
          <a:p>
            <a:pPr>
              <a:lnSpc>
                <a:spcPct val="150000"/>
              </a:lnSpc>
            </a:pPr>
            <a:r>
              <a:rPr lang="zh-CN" altLang="en-US" sz="1500" dirty="0">
                <a:solidFill>
                  <a:schemeClr val="tx1">
                    <a:lumMod val="85000"/>
                    <a:lumOff val="15000"/>
                  </a:schemeClr>
                </a:solidFill>
                <a:latin typeface="微软雅黑" pitchFamily="34" charset="-122"/>
                <a:ea typeface="微软雅黑" pitchFamily="34" charset="-122"/>
              </a:rPr>
              <a:t>这里输入您的文字这里输入您的文字这里输入您的文字这里输入您的文字这里输入您的文字这里输入您的文字这里输入</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edge">
                                      <p:cBhvr>
                                        <p:cTn id="18" dur="1000"/>
                                        <p:tgtEl>
                                          <p:spTgt spid="12"/>
                                        </p:tgtEl>
                                      </p:cBhvr>
                                    </p:animEffect>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fltVal val="0"/>
                                          </p:val>
                                        </p:tav>
                                        <p:tav tm="100000">
                                          <p:val>
                                            <p:strVal val="#ppt_w"/>
                                          </p:val>
                                        </p:tav>
                                      </p:tavLst>
                                    </p:anim>
                                    <p:anim calcmode="lin" valueType="num">
                                      <p:cBhvr>
                                        <p:cTn id="23" dur="1000" fill="hold"/>
                                        <p:tgtEl>
                                          <p:spTgt spid="14"/>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fltVal val="0"/>
                                          </p:val>
                                        </p:tav>
                                        <p:tav tm="100000">
                                          <p:val>
                                            <p:strVal val="#ppt_w"/>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childTnLst>
                                </p:cTn>
                              </p:par>
                            </p:childTnLst>
                          </p:cTn>
                        </p:par>
                        <p:par>
                          <p:cTn id="28" fill="hold">
                            <p:stCondLst>
                              <p:cond delay="30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5"/>
                                        </p:tgtEl>
                                        <p:attrNameLst>
                                          <p:attrName>ppt_y</p:attrName>
                                        </p:attrNameLst>
                                      </p:cBhvr>
                                      <p:tavLst>
                                        <p:tav tm="0">
                                          <p:val>
                                            <p:strVal val="#ppt_y"/>
                                          </p:val>
                                        </p:tav>
                                        <p:tav tm="100000">
                                          <p:val>
                                            <p:strVal val="#ppt_y"/>
                                          </p:val>
                                        </p:tav>
                                      </p:tavLst>
                                    </p:anim>
                                    <p:anim calcmode="lin" valueType="num">
                                      <p:cBhvr>
                                        <p:cTn id="33"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p:tgtEl>
                                          <p:spTgt spid="15"/>
                                        </p:tgtEl>
                                      </p:cBhvr>
                                    </p:animEffect>
                                  </p:childTnLst>
                                </p:cTn>
                              </p:par>
                            </p:childTnLst>
                          </p:cTn>
                        </p:par>
                        <p:par>
                          <p:cTn id="36" fill="hold">
                            <p:stCondLst>
                              <p:cond delay="38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6"/>
                                        </p:tgtEl>
                                        <p:attrNameLst>
                                          <p:attrName>ppt_y</p:attrName>
                                        </p:attrNameLst>
                                      </p:cBhvr>
                                      <p:tavLst>
                                        <p:tav tm="0">
                                          <p:val>
                                            <p:strVal val="#ppt_y"/>
                                          </p:val>
                                        </p:tav>
                                        <p:tav tm="100000">
                                          <p:val>
                                            <p:strVal val="#ppt_y"/>
                                          </p:val>
                                        </p:tav>
                                      </p:tavLst>
                                    </p:anim>
                                    <p:anim calcmode="lin" valueType="num">
                                      <p:cBhvr>
                                        <p:cTn id="41"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p:tgtEl>
                                          <p:spTgt spid="16"/>
                                        </p:tgtEl>
                                      </p:cBhvr>
                                    </p:animEffect>
                                  </p:childTnLst>
                                </p:cTn>
                              </p:par>
                            </p:childTnLst>
                          </p:cTn>
                        </p:par>
                        <p:par>
                          <p:cTn id="44" fill="hold">
                            <p:stCondLst>
                              <p:cond delay="47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7"/>
                                        </p:tgtEl>
                                        <p:attrNameLst>
                                          <p:attrName>ppt_y</p:attrName>
                                        </p:attrNameLst>
                                      </p:cBhvr>
                                      <p:tavLst>
                                        <p:tav tm="0">
                                          <p:val>
                                            <p:strVal val="#ppt_y"/>
                                          </p:val>
                                        </p:tav>
                                        <p:tav tm="100000">
                                          <p:val>
                                            <p:strVal val="#ppt_y"/>
                                          </p:val>
                                        </p:tav>
                                      </p:tavLst>
                                    </p:anim>
                                    <p:anim calcmode="lin" valueType="num">
                                      <p:cBhvr>
                                        <p:cTn id="4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p:tgtEl>
                                          <p:spTgt spid="17"/>
                                        </p:tgtEl>
                                      </p:cBhvr>
                                    </p:animEffect>
                                  </p:childTnLst>
                                </p:cTn>
                              </p:par>
                            </p:childTnLst>
                          </p:cTn>
                        </p:par>
                        <p:par>
                          <p:cTn id="52" fill="hold">
                            <p:stCondLst>
                              <p:cond delay="5550"/>
                            </p:stCondLst>
                            <p:childTnLst>
                              <p:par>
                                <p:cTn id="53" presetID="22" presetClass="entr" presetSubtype="1"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childTnLst>
                          </p:cTn>
                        </p:par>
                        <p:par>
                          <p:cTn id="56" fill="hold">
                            <p:stCondLst>
                              <p:cond delay="6050"/>
                            </p:stCondLst>
                            <p:childTnLst>
                              <p:par>
                                <p:cTn id="57" presetID="17"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ppt_x</p:attrName>
                                        </p:attrNameLst>
                                      </p:cBhvr>
                                      <p:tavLst>
                                        <p:tav tm="0">
                                          <p:val>
                                            <p:strVal val="#ppt_x"/>
                                          </p:val>
                                        </p:tav>
                                        <p:tav tm="100000">
                                          <p:val>
                                            <p:strVal val="#ppt_x"/>
                                          </p:val>
                                        </p:tav>
                                      </p:tavLst>
                                    </p:anim>
                                    <p:anim calcmode="lin" valueType="num">
                                      <p:cBhvr>
                                        <p:cTn id="60" dur="500" fill="hold"/>
                                        <p:tgtEl>
                                          <p:spTgt spid="19"/>
                                        </p:tgtEl>
                                        <p:attrNameLst>
                                          <p:attrName>ppt_y</p:attrName>
                                        </p:attrNameLst>
                                      </p:cBhvr>
                                      <p:tavLst>
                                        <p:tav tm="0">
                                          <p:val>
                                            <p:strVal val="#ppt_y-#ppt_h/2"/>
                                          </p:val>
                                        </p:tav>
                                        <p:tav tm="100000">
                                          <p:val>
                                            <p:strVal val="#ppt_y"/>
                                          </p:val>
                                        </p:tav>
                                      </p:tavLst>
                                    </p:anim>
                                    <p:anim calcmode="lin" valueType="num">
                                      <p:cBhvr>
                                        <p:cTn id="61" dur="500" fill="hold"/>
                                        <p:tgtEl>
                                          <p:spTgt spid="19"/>
                                        </p:tgtEl>
                                        <p:attrNameLst>
                                          <p:attrName>ppt_w</p:attrName>
                                        </p:attrNameLst>
                                      </p:cBhvr>
                                      <p:tavLst>
                                        <p:tav tm="0">
                                          <p:val>
                                            <p:strVal val="#ppt_w"/>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2" grpId="0" animBg="1"/>
      <p:bldP spid="13" grpId="0" animBg="1"/>
      <p:bldP spid="14" grpId="0" animBg="1"/>
      <p:bldP spid="15" grpId="0" bldLvl="0" autoUpdateAnimBg="0"/>
      <p:bldP spid="16" grpId="0" bldLvl="0" autoUpdateAnimBg="0"/>
      <p:bldP spid="17" grpId="0" bldLvl="0" animBg="1" autoUpdateAnimBg="0"/>
      <p:bldP spid="18" grpId="0" bldLvl="0" autoUpdateAnimBg="0"/>
      <p:bldP spid="19"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任意多边形 4"/>
          <p:cNvSpPr/>
          <p:nvPr/>
        </p:nvSpPr>
        <p:spPr>
          <a:xfrm>
            <a:off x="1967881" y="1554731"/>
            <a:ext cx="4422577" cy="2408027"/>
          </a:xfrm>
          <a:custGeom>
            <a:avLst/>
            <a:gdLst>
              <a:gd name="connsiteX0" fmla="*/ 3024631 w 4102306"/>
              <a:gd name="connsiteY0" fmla="*/ 1699713 h 2233414"/>
              <a:gd name="connsiteX1" fmla="*/ 3165881 w 4102306"/>
              <a:gd name="connsiteY1" fmla="*/ 1699713 h 2233414"/>
              <a:gd name="connsiteX2" fmla="*/ 3558332 w 4102306"/>
              <a:gd name="connsiteY2" fmla="*/ 2092165 h 2233414"/>
              <a:gd name="connsiteX3" fmla="*/ 3950784 w 4102306"/>
              <a:gd name="connsiteY3" fmla="*/ 1699713 h 2233414"/>
              <a:gd name="connsiteX4" fmla="*/ 4092033 w 4102306"/>
              <a:gd name="connsiteY4" fmla="*/ 1699713 h 2233414"/>
              <a:gd name="connsiteX5" fmla="*/ 3558332 w 4102306"/>
              <a:gd name="connsiteY5" fmla="*/ 2233414 h 2233414"/>
              <a:gd name="connsiteX6" fmla="*/ 3024631 w 4102306"/>
              <a:gd name="connsiteY6" fmla="*/ 1699713 h 2233414"/>
              <a:gd name="connsiteX7" fmla="*/ 0 w 4102306"/>
              <a:gd name="connsiteY7" fmla="*/ 1699713 h 2233414"/>
              <a:gd name="connsiteX8" fmla="*/ 141250 w 4102306"/>
              <a:gd name="connsiteY8" fmla="*/ 1699713 h 2233414"/>
              <a:gd name="connsiteX9" fmla="*/ 533701 w 4102306"/>
              <a:gd name="connsiteY9" fmla="*/ 2092165 h 2233414"/>
              <a:gd name="connsiteX10" fmla="*/ 926153 w 4102306"/>
              <a:gd name="connsiteY10" fmla="*/ 1699713 h 2233414"/>
              <a:gd name="connsiteX11" fmla="*/ 1067402 w 4102306"/>
              <a:gd name="connsiteY11" fmla="*/ 1699713 h 2233414"/>
              <a:gd name="connsiteX12" fmla="*/ 533701 w 4102306"/>
              <a:gd name="connsiteY12" fmla="*/ 2233414 h 2233414"/>
              <a:gd name="connsiteX13" fmla="*/ 0 w 4102306"/>
              <a:gd name="connsiteY13" fmla="*/ 1699713 h 2233414"/>
              <a:gd name="connsiteX14" fmla="*/ 1590027 w 4102306"/>
              <a:gd name="connsiteY14" fmla="*/ 0 h 2233414"/>
              <a:gd name="connsiteX15" fmla="*/ 1910147 w 4102306"/>
              <a:gd name="connsiteY15" fmla="*/ 32271 h 2233414"/>
              <a:gd name="connsiteX16" fmla="*/ 2051960 w 4102306"/>
              <a:gd name="connsiteY16" fmla="*/ 68735 h 2233414"/>
              <a:gd name="connsiteX17" fmla="*/ 2193773 w 4102306"/>
              <a:gd name="connsiteY17" fmla="*/ 32271 h 2233414"/>
              <a:gd name="connsiteX18" fmla="*/ 2513893 w 4102306"/>
              <a:gd name="connsiteY18" fmla="*/ 0 h 2233414"/>
              <a:gd name="connsiteX19" fmla="*/ 4102306 w 4102306"/>
              <a:gd name="connsiteY19" fmla="*/ 1588412 h 2233414"/>
              <a:gd name="connsiteX20" fmla="*/ 4099161 w 4102306"/>
              <a:gd name="connsiteY20" fmla="*/ 1650703 h 2233414"/>
              <a:gd name="connsiteX21" fmla="*/ 3943434 w 4102306"/>
              <a:gd name="connsiteY21" fmla="*/ 1650703 h 2233414"/>
              <a:gd name="connsiteX22" fmla="*/ 3946579 w 4102306"/>
              <a:gd name="connsiteY22" fmla="*/ 1588412 h 2233414"/>
              <a:gd name="connsiteX23" fmla="*/ 2513893 w 4102306"/>
              <a:gd name="connsiteY23" fmla="*/ 155727 h 2233414"/>
              <a:gd name="connsiteX24" fmla="*/ 2367409 w 4102306"/>
              <a:gd name="connsiteY24" fmla="*/ 163124 h 2233414"/>
              <a:gd name="connsiteX25" fmla="*/ 2306962 w 4102306"/>
              <a:gd name="connsiteY25" fmla="*/ 172349 h 2233414"/>
              <a:gd name="connsiteX26" fmla="*/ 2347158 w 4102306"/>
              <a:gd name="connsiteY26" fmla="*/ 191713 h 2233414"/>
              <a:gd name="connsiteX27" fmla="*/ 3178439 w 4102306"/>
              <a:gd name="connsiteY27" fmla="*/ 1588412 h 2233414"/>
              <a:gd name="connsiteX28" fmla="*/ 3175294 w 4102306"/>
              <a:gd name="connsiteY28" fmla="*/ 1650703 h 2233414"/>
              <a:gd name="connsiteX29" fmla="*/ 3019567 w 4102306"/>
              <a:gd name="connsiteY29" fmla="*/ 1650703 h 2233414"/>
              <a:gd name="connsiteX30" fmla="*/ 3022712 w 4102306"/>
              <a:gd name="connsiteY30" fmla="*/ 1588412 h 2233414"/>
              <a:gd name="connsiteX31" fmla="*/ 2147693 w 4102306"/>
              <a:gd name="connsiteY31" fmla="*/ 268315 h 2233414"/>
              <a:gd name="connsiteX32" fmla="*/ 2051960 w 4102306"/>
              <a:gd name="connsiteY32" fmla="*/ 233276 h 2233414"/>
              <a:gd name="connsiteX33" fmla="*/ 1956228 w 4102306"/>
              <a:gd name="connsiteY33" fmla="*/ 268315 h 2233414"/>
              <a:gd name="connsiteX34" fmla="*/ 1081208 w 4102306"/>
              <a:gd name="connsiteY34" fmla="*/ 1588412 h 2233414"/>
              <a:gd name="connsiteX35" fmla="*/ 1084353 w 4102306"/>
              <a:gd name="connsiteY35" fmla="*/ 1650703 h 2233414"/>
              <a:gd name="connsiteX36" fmla="*/ 928626 w 4102306"/>
              <a:gd name="connsiteY36" fmla="*/ 1650703 h 2233414"/>
              <a:gd name="connsiteX37" fmla="*/ 925481 w 4102306"/>
              <a:gd name="connsiteY37" fmla="*/ 1588412 h 2233414"/>
              <a:gd name="connsiteX38" fmla="*/ 1756762 w 4102306"/>
              <a:gd name="connsiteY38" fmla="*/ 191713 h 2233414"/>
              <a:gd name="connsiteX39" fmla="*/ 1796959 w 4102306"/>
              <a:gd name="connsiteY39" fmla="*/ 172349 h 2233414"/>
              <a:gd name="connsiteX40" fmla="*/ 1736511 w 4102306"/>
              <a:gd name="connsiteY40" fmla="*/ 163124 h 2233414"/>
              <a:gd name="connsiteX41" fmla="*/ 1590027 w 4102306"/>
              <a:gd name="connsiteY41" fmla="*/ 155727 h 2233414"/>
              <a:gd name="connsiteX42" fmla="*/ 157341 w 4102306"/>
              <a:gd name="connsiteY42" fmla="*/ 1588412 h 2233414"/>
              <a:gd name="connsiteX43" fmla="*/ 160486 w 4102306"/>
              <a:gd name="connsiteY43" fmla="*/ 1650703 h 2233414"/>
              <a:gd name="connsiteX44" fmla="*/ 4759 w 4102306"/>
              <a:gd name="connsiteY44" fmla="*/ 1650703 h 2233414"/>
              <a:gd name="connsiteX45" fmla="*/ 1614 w 4102306"/>
              <a:gd name="connsiteY45" fmla="*/ 1588412 h 2233414"/>
              <a:gd name="connsiteX46" fmla="*/ 1590027 w 4102306"/>
              <a:gd name="connsiteY46" fmla="*/ 0 h 2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102306" h="2233414">
                <a:moveTo>
                  <a:pt x="3024631" y="1699713"/>
                </a:moveTo>
                <a:lnTo>
                  <a:pt x="3165881" y="1699713"/>
                </a:lnTo>
                <a:cubicBezTo>
                  <a:pt x="3165881" y="1916458"/>
                  <a:pt x="3341587" y="2092165"/>
                  <a:pt x="3558332" y="2092165"/>
                </a:cubicBezTo>
                <a:cubicBezTo>
                  <a:pt x="3775077" y="2092165"/>
                  <a:pt x="3950784" y="1916458"/>
                  <a:pt x="3950784" y="1699713"/>
                </a:cubicBezTo>
                <a:lnTo>
                  <a:pt x="4092033" y="1699713"/>
                </a:lnTo>
                <a:cubicBezTo>
                  <a:pt x="4092033" y="1994468"/>
                  <a:pt x="3853087" y="2233414"/>
                  <a:pt x="3558332" y="2233414"/>
                </a:cubicBezTo>
                <a:cubicBezTo>
                  <a:pt x="3263578" y="2233414"/>
                  <a:pt x="3024631" y="1994468"/>
                  <a:pt x="3024631" y="1699713"/>
                </a:cubicBezTo>
                <a:close/>
                <a:moveTo>
                  <a:pt x="0" y="1699713"/>
                </a:moveTo>
                <a:lnTo>
                  <a:pt x="141250" y="1699713"/>
                </a:lnTo>
                <a:cubicBezTo>
                  <a:pt x="141250" y="1916458"/>
                  <a:pt x="316956" y="2092165"/>
                  <a:pt x="533701" y="2092165"/>
                </a:cubicBezTo>
                <a:cubicBezTo>
                  <a:pt x="750446" y="2092165"/>
                  <a:pt x="926153" y="1916458"/>
                  <a:pt x="926153" y="1699713"/>
                </a:cubicBezTo>
                <a:lnTo>
                  <a:pt x="1067402" y="1699713"/>
                </a:lnTo>
                <a:cubicBezTo>
                  <a:pt x="1067402" y="1994468"/>
                  <a:pt x="828456" y="2233414"/>
                  <a:pt x="533701" y="2233414"/>
                </a:cubicBezTo>
                <a:cubicBezTo>
                  <a:pt x="238946" y="2233414"/>
                  <a:pt x="0" y="1994468"/>
                  <a:pt x="0" y="1699713"/>
                </a:cubicBezTo>
                <a:close/>
                <a:moveTo>
                  <a:pt x="1590027" y="0"/>
                </a:moveTo>
                <a:cubicBezTo>
                  <a:pt x="1699684" y="0"/>
                  <a:pt x="1806746" y="11112"/>
                  <a:pt x="1910147" y="32271"/>
                </a:cubicBezTo>
                <a:lnTo>
                  <a:pt x="2051960" y="68735"/>
                </a:lnTo>
                <a:lnTo>
                  <a:pt x="2193773" y="32271"/>
                </a:lnTo>
                <a:cubicBezTo>
                  <a:pt x="2297175" y="11112"/>
                  <a:pt x="2404236" y="0"/>
                  <a:pt x="2513893" y="0"/>
                </a:cubicBezTo>
                <a:cubicBezTo>
                  <a:pt x="3391149" y="0"/>
                  <a:pt x="4102306" y="711157"/>
                  <a:pt x="4102306" y="1588412"/>
                </a:cubicBezTo>
                <a:lnTo>
                  <a:pt x="4099161" y="1650703"/>
                </a:lnTo>
                <a:lnTo>
                  <a:pt x="3943434" y="1650703"/>
                </a:lnTo>
                <a:cubicBezTo>
                  <a:pt x="3946132" y="1630102"/>
                  <a:pt x="3946579" y="1609309"/>
                  <a:pt x="3946579" y="1588412"/>
                </a:cubicBezTo>
                <a:cubicBezTo>
                  <a:pt x="3946579" y="797162"/>
                  <a:pt x="3305144" y="155727"/>
                  <a:pt x="2513893" y="155727"/>
                </a:cubicBezTo>
                <a:cubicBezTo>
                  <a:pt x="2464440" y="155727"/>
                  <a:pt x="2415572" y="158233"/>
                  <a:pt x="2367409" y="163124"/>
                </a:cubicBezTo>
                <a:lnTo>
                  <a:pt x="2306962" y="172349"/>
                </a:lnTo>
                <a:lnTo>
                  <a:pt x="2347158" y="191713"/>
                </a:lnTo>
                <a:cubicBezTo>
                  <a:pt x="2842306" y="460694"/>
                  <a:pt x="3178439" y="985299"/>
                  <a:pt x="3178439" y="1588412"/>
                </a:cubicBezTo>
                <a:lnTo>
                  <a:pt x="3175294" y="1650703"/>
                </a:lnTo>
                <a:lnTo>
                  <a:pt x="3019567" y="1650703"/>
                </a:lnTo>
                <a:cubicBezTo>
                  <a:pt x="3022265" y="1630102"/>
                  <a:pt x="3022712" y="1609309"/>
                  <a:pt x="3022712" y="1588412"/>
                </a:cubicBezTo>
                <a:cubicBezTo>
                  <a:pt x="3022712" y="994975"/>
                  <a:pt x="2661905" y="485808"/>
                  <a:pt x="2147693" y="268315"/>
                </a:cubicBezTo>
                <a:lnTo>
                  <a:pt x="2051960" y="233276"/>
                </a:lnTo>
                <a:lnTo>
                  <a:pt x="1956228" y="268315"/>
                </a:lnTo>
                <a:cubicBezTo>
                  <a:pt x="1442015" y="485808"/>
                  <a:pt x="1081208" y="994975"/>
                  <a:pt x="1081208" y="1588412"/>
                </a:cubicBezTo>
                <a:lnTo>
                  <a:pt x="1084353" y="1650703"/>
                </a:lnTo>
                <a:lnTo>
                  <a:pt x="928626" y="1650703"/>
                </a:lnTo>
                <a:cubicBezTo>
                  <a:pt x="925884" y="1630089"/>
                  <a:pt x="925481" y="1609297"/>
                  <a:pt x="925481" y="1588412"/>
                </a:cubicBezTo>
                <a:cubicBezTo>
                  <a:pt x="925481" y="985299"/>
                  <a:pt x="1261614" y="460694"/>
                  <a:pt x="1756762" y="191713"/>
                </a:cubicBezTo>
                <a:lnTo>
                  <a:pt x="1796959" y="172349"/>
                </a:lnTo>
                <a:lnTo>
                  <a:pt x="1736511" y="163124"/>
                </a:lnTo>
                <a:cubicBezTo>
                  <a:pt x="1688348" y="158233"/>
                  <a:pt x="1639480" y="155727"/>
                  <a:pt x="1590027" y="155727"/>
                </a:cubicBezTo>
                <a:cubicBezTo>
                  <a:pt x="798776" y="155727"/>
                  <a:pt x="157341" y="797162"/>
                  <a:pt x="157341" y="1588412"/>
                </a:cubicBezTo>
                <a:lnTo>
                  <a:pt x="160486" y="1650703"/>
                </a:lnTo>
                <a:lnTo>
                  <a:pt x="4759" y="1650703"/>
                </a:lnTo>
                <a:cubicBezTo>
                  <a:pt x="2017" y="1630089"/>
                  <a:pt x="1614" y="1609297"/>
                  <a:pt x="1614" y="1588412"/>
                </a:cubicBezTo>
                <a:cubicBezTo>
                  <a:pt x="1614" y="711157"/>
                  <a:pt x="712771" y="0"/>
                  <a:pt x="1590027" y="0"/>
                </a:cubicBezTo>
                <a:close/>
              </a:path>
            </a:pathLst>
          </a:custGeom>
          <a:solidFill>
            <a:schemeClr val="bg1">
              <a:lumMod val="75000"/>
            </a:schemeClr>
          </a:solidFill>
          <a:ln w="25400" cap="flat" cmpd="sng" algn="ctr">
            <a:noFill/>
            <a:prstDash val="solid"/>
          </a:ln>
          <a:effectLst/>
        </p:spPr>
        <p:txBody>
          <a:bodyPr lIns="98581" tIns="49291" rIns="98581" bIns="49291" anchor="ctr"/>
          <a:lstStyle/>
          <a:p>
            <a:pPr algn="ctr">
              <a:defRPr/>
            </a:pPr>
            <a:endParaRPr lang="zh-CN" altLang="en-US" sz="1500" kern="0" dirty="0">
              <a:latin typeface="Calibri"/>
              <a:ea typeface="微软雅黑" panose="020B0503020204020204" pitchFamily="34" charset="-122"/>
            </a:endParaRPr>
          </a:p>
        </p:txBody>
      </p:sp>
      <p:sp>
        <p:nvSpPr>
          <p:cNvPr id="6" name="任意多边形 5"/>
          <p:cNvSpPr/>
          <p:nvPr/>
        </p:nvSpPr>
        <p:spPr>
          <a:xfrm>
            <a:off x="3586982" y="1554731"/>
            <a:ext cx="4434557" cy="2408027"/>
          </a:xfrm>
          <a:custGeom>
            <a:avLst/>
            <a:gdLst>
              <a:gd name="connsiteX0" fmla="*/ 3034905 w 4112579"/>
              <a:gd name="connsiteY0" fmla="*/ 1699714 h 2233415"/>
              <a:gd name="connsiteX1" fmla="*/ 3176155 w 4112579"/>
              <a:gd name="connsiteY1" fmla="*/ 1699714 h 2233415"/>
              <a:gd name="connsiteX2" fmla="*/ 3568606 w 4112579"/>
              <a:gd name="connsiteY2" fmla="*/ 2092166 h 2233415"/>
              <a:gd name="connsiteX3" fmla="*/ 3961058 w 4112579"/>
              <a:gd name="connsiteY3" fmla="*/ 1699714 h 2233415"/>
              <a:gd name="connsiteX4" fmla="*/ 4102307 w 4112579"/>
              <a:gd name="connsiteY4" fmla="*/ 1699714 h 2233415"/>
              <a:gd name="connsiteX5" fmla="*/ 3568606 w 4112579"/>
              <a:gd name="connsiteY5" fmla="*/ 2233415 h 2233415"/>
              <a:gd name="connsiteX6" fmla="*/ 3034905 w 4112579"/>
              <a:gd name="connsiteY6" fmla="*/ 1699714 h 2233415"/>
              <a:gd name="connsiteX7" fmla="*/ 10272 w 4112579"/>
              <a:gd name="connsiteY7" fmla="*/ 1699713 h 2233415"/>
              <a:gd name="connsiteX8" fmla="*/ 151522 w 4112579"/>
              <a:gd name="connsiteY8" fmla="*/ 1699713 h 2233415"/>
              <a:gd name="connsiteX9" fmla="*/ 543973 w 4112579"/>
              <a:gd name="connsiteY9" fmla="*/ 2092165 h 2233415"/>
              <a:gd name="connsiteX10" fmla="*/ 936425 w 4112579"/>
              <a:gd name="connsiteY10" fmla="*/ 1699713 h 2233415"/>
              <a:gd name="connsiteX11" fmla="*/ 1077674 w 4112579"/>
              <a:gd name="connsiteY11" fmla="*/ 1699713 h 2233415"/>
              <a:gd name="connsiteX12" fmla="*/ 543973 w 4112579"/>
              <a:gd name="connsiteY12" fmla="*/ 2233414 h 2233415"/>
              <a:gd name="connsiteX13" fmla="*/ 10272 w 4112579"/>
              <a:gd name="connsiteY13" fmla="*/ 1699713 h 2233415"/>
              <a:gd name="connsiteX14" fmla="*/ 1588413 w 4112579"/>
              <a:gd name="connsiteY14" fmla="*/ 0 h 2233415"/>
              <a:gd name="connsiteX15" fmla="*/ 1908534 w 4112579"/>
              <a:gd name="connsiteY15" fmla="*/ 32271 h 2233415"/>
              <a:gd name="connsiteX16" fmla="*/ 2056292 w 4112579"/>
              <a:gd name="connsiteY16" fmla="*/ 70264 h 2233415"/>
              <a:gd name="connsiteX17" fmla="*/ 2204046 w 4112579"/>
              <a:gd name="connsiteY17" fmla="*/ 32272 h 2233415"/>
              <a:gd name="connsiteX18" fmla="*/ 2524167 w 4112579"/>
              <a:gd name="connsiteY18" fmla="*/ 1 h 2233415"/>
              <a:gd name="connsiteX19" fmla="*/ 4112579 w 4112579"/>
              <a:gd name="connsiteY19" fmla="*/ 1588414 h 2233415"/>
              <a:gd name="connsiteX20" fmla="*/ 4109434 w 4112579"/>
              <a:gd name="connsiteY20" fmla="*/ 1650704 h 2233415"/>
              <a:gd name="connsiteX21" fmla="*/ 3953707 w 4112579"/>
              <a:gd name="connsiteY21" fmla="*/ 1650704 h 2233415"/>
              <a:gd name="connsiteX22" fmla="*/ 3956852 w 4112579"/>
              <a:gd name="connsiteY22" fmla="*/ 1588414 h 2233415"/>
              <a:gd name="connsiteX23" fmla="*/ 2524167 w 4112579"/>
              <a:gd name="connsiteY23" fmla="*/ 155728 h 2233415"/>
              <a:gd name="connsiteX24" fmla="*/ 2377683 w 4112579"/>
              <a:gd name="connsiteY24" fmla="*/ 163125 h 2233415"/>
              <a:gd name="connsiteX25" fmla="*/ 2308209 w 4112579"/>
              <a:gd name="connsiteY25" fmla="*/ 173728 h 2233415"/>
              <a:gd name="connsiteX26" fmla="*/ 2345544 w 4112579"/>
              <a:gd name="connsiteY26" fmla="*/ 191713 h 2233415"/>
              <a:gd name="connsiteX27" fmla="*/ 3176825 w 4112579"/>
              <a:gd name="connsiteY27" fmla="*/ 1588413 h 2233415"/>
              <a:gd name="connsiteX28" fmla="*/ 3173680 w 4112579"/>
              <a:gd name="connsiteY28" fmla="*/ 1650703 h 2233415"/>
              <a:gd name="connsiteX29" fmla="*/ 3017953 w 4112579"/>
              <a:gd name="connsiteY29" fmla="*/ 1650703 h 2233415"/>
              <a:gd name="connsiteX30" fmla="*/ 3021098 w 4112579"/>
              <a:gd name="connsiteY30" fmla="*/ 1588413 h 2233415"/>
              <a:gd name="connsiteX31" fmla="*/ 2146079 w 4112579"/>
              <a:gd name="connsiteY31" fmla="*/ 268315 h 2233415"/>
              <a:gd name="connsiteX32" fmla="*/ 2056291 w 4112579"/>
              <a:gd name="connsiteY32" fmla="*/ 235452 h 2233415"/>
              <a:gd name="connsiteX33" fmla="*/ 1966501 w 4112579"/>
              <a:gd name="connsiteY33" fmla="*/ 268315 h 2233415"/>
              <a:gd name="connsiteX34" fmla="*/ 1091481 w 4112579"/>
              <a:gd name="connsiteY34" fmla="*/ 1588414 h 2233415"/>
              <a:gd name="connsiteX35" fmla="*/ 1094626 w 4112579"/>
              <a:gd name="connsiteY35" fmla="*/ 1650704 h 2233415"/>
              <a:gd name="connsiteX36" fmla="*/ 938900 w 4112579"/>
              <a:gd name="connsiteY36" fmla="*/ 1650704 h 2233415"/>
              <a:gd name="connsiteX37" fmla="*/ 935754 w 4112579"/>
              <a:gd name="connsiteY37" fmla="*/ 1588414 h 2233415"/>
              <a:gd name="connsiteX38" fmla="*/ 1767035 w 4112579"/>
              <a:gd name="connsiteY38" fmla="*/ 191714 h 2233415"/>
              <a:gd name="connsiteX39" fmla="*/ 1804373 w 4112579"/>
              <a:gd name="connsiteY39" fmla="*/ 173727 h 2233415"/>
              <a:gd name="connsiteX40" fmla="*/ 1734897 w 4112579"/>
              <a:gd name="connsiteY40" fmla="*/ 163124 h 2233415"/>
              <a:gd name="connsiteX41" fmla="*/ 1588413 w 4112579"/>
              <a:gd name="connsiteY41" fmla="*/ 155727 h 2233415"/>
              <a:gd name="connsiteX42" fmla="*/ 155727 w 4112579"/>
              <a:gd name="connsiteY42" fmla="*/ 1588413 h 2233415"/>
              <a:gd name="connsiteX43" fmla="*/ 158872 w 4112579"/>
              <a:gd name="connsiteY43" fmla="*/ 1650703 h 2233415"/>
              <a:gd name="connsiteX44" fmla="*/ 3145 w 4112579"/>
              <a:gd name="connsiteY44" fmla="*/ 1650703 h 2233415"/>
              <a:gd name="connsiteX45" fmla="*/ 0 w 4112579"/>
              <a:gd name="connsiteY45" fmla="*/ 1588413 h 2233415"/>
              <a:gd name="connsiteX46" fmla="*/ 1588413 w 4112579"/>
              <a:gd name="connsiteY46" fmla="*/ 0 h 223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112579" h="2233415">
                <a:moveTo>
                  <a:pt x="3034905" y="1699714"/>
                </a:moveTo>
                <a:lnTo>
                  <a:pt x="3176155" y="1699714"/>
                </a:lnTo>
                <a:cubicBezTo>
                  <a:pt x="3176155" y="1916459"/>
                  <a:pt x="3351861" y="2092166"/>
                  <a:pt x="3568606" y="2092166"/>
                </a:cubicBezTo>
                <a:cubicBezTo>
                  <a:pt x="3785351" y="2092166"/>
                  <a:pt x="3961058" y="1916459"/>
                  <a:pt x="3961058" y="1699714"/>
                </a:cubicBezTo>
                <a:lnTo>
                  <a:pt x="4102307" y="1699714"/>
                </a:lnTo>
                <a:cubicBezTo>
                  <a:pt x="4102307" y="1994469"/>
                  <a:pt x="3863361" y="2233415"/>
                  <a:pt x="3568606" y="2233415"/>
                </a:cubicBezTo>
                <a:cubicBezTo>
                  <a:pt x="3273852" y="2233415"/>
                  <a:pt x="3034905" y="1994469"/>
                  <a:pt x="3034905" y="1699714"/>
                </a:cubicBezTo>
                <a:close/>
                <a:moveTo>
                  <a:pt x="10272" y="1699713"/>
                </a:moveTo>
                <a:lnTo>
                  <a:pt x="151522" y="1699713"/>
                </a:lnTo>
                <a:cubicBezTo>
                  <a:pt x="151522" y="1916458"/>
                  <a:pt x="327228" y="2092165"/>
                  <a:pt x="543973" y="2092165"/>
                </a:cubicBezTo>
                <a:cubicBezTo>
                  <a:pt x="760718" y="2092165"/>
                  <a:pt x="936425" y="1916458"/>
                  <a:pt x="936425" y="1699713"/>
                </a:cubicBezTo>
                <a:lnTo>
                  <a:pt x="1077674" y="1699713"/>
                </a:lnTo>
                <a:cubicBezTo>
                  <a:pt x="1077674" y="1994468"/>
                  <a:pt x="838728" y="2233414"/>
                  <a:pt x="543973" y="2233414"/>
                </a:cubicBezTo>
                <a:cubicBezTo>
                  <a:pt x="249218" y="2233414"/>
                  <a:pt x="10272" y="1994468"/>
                  <a:pt x="10272" y="1699713"/>
                </a:cubicBezTo>
                <a:close/>
                <a:moveTo>
                  <a:pt x="1588413" y="0"/>
                </a:moveTo>
                <a:cubicBezTo>
                  <a:pt x="1698070" y="0"/>
                  <a:pt x="1805132" y="11112"/>
                  <a:pt x="1908534" y="32271"/>
                </a:cubicBezTo>
                <a:lnTo>
                  <a:pt x="2056292" y="70264"/>
                </a:lnTo>
                <a:lnTo>
                  <a:pt x="2204046" y="32272"/>
                </a:lnTo>
                <a:cubicBezTo>
                  <a:pt x="2307448" y="11113"/>
                  <a:pt x="2414510" y="1"/>
                  <a:pt x="2524167" y="1"/>
                </a:cubicBezTo>
                <a:cubicBezTo>
                  <a:pt x="3401422" y="1"/>
                  <a:pt x="4112579" y="711158"/>
                  <a:pt x="4112579" y="1588414"/>
                </a:cubicBezTo>
                <a:lnTo>
                  <a:pt x="4109434" y="1650704"/>
                </a:lnTo>
                <a:lnTo>
                  <a:pt x="3953707" y="1650704"/>
                </a:lnTo>
                <a:cubicBezTo>
                  <a:pt x="3956405" y="1630103"/>
                  <a:pt x="3956852" y="1609311"/>
                  <a:pt x="3956852" y="1588414"/>
                </a:cubicBezTo>
                <a:cubicBezTo>
                  <a:pt x="3956852" y="797163"/>
                  <a:pt x="3315417" y="155728"/>
                  <a:pt x="2524167" y="155728"/>
                </a:cubicBezTo>
                <a:cubicBezTo>
                  <a:pt x="2474714" y="155728"/>
                  <a:pt x="2425846" y="158234"/>
                  <a:pt x="2377683" y="163125"/>
                </a:cubicBezTo>
                <a:lnTo>
                  <a:pt x="2308209" y="173728"/>
                </a:lnTo>
                <a:lnTo>
                  <a:pt x="2345544" y="191713"/>
                </a:lnTo>
                <a:cubicBezTo>
                  <a:pt x="2840692" y="460694"/>
                  <a:pt x="3176825" y="985300"/>
                  <a:pt x="3176825" y="1588413"/>
                </a:cubicBezTo>
                <a:lnTo>
                  <a:pt x="3173680" y="1650703"/>
                </a:lnTo>
                <a:lnTo>
                  <a:pt x="3017953" y="1650703"/>
                </a:lnTo>
                <a:cubicBezTo>
                  <a:pt x="3020651" y="1630102"/>
                  <a:pt x="3021098" y="1609310"/>
                  <a:pt x="3021098" y="1588413"/>
                </a:cubicBezTo>
                <a:cubicBezTo>
                  <a:pt x="3021098" y="994975"/>
                  <a:pt x="2660291" y="485808"/>
                  <a:pt x="2146079" y="268315"/>
                </a:cubicBezTo>
                <a:lnTo>
                  <a:pt x="2056291" y="235452"/>
                </a:lnTo>
                <a:lnTo>
                  <a:pt x="1966501" y="268315"/>
                </a:lnTo>
                <a:cubicBezTo>
                  <a:pt x="1452288" y="485809"/>
                  <a:pt x="1091481" y="994976"/>
                  <a:pt x="1091481" y="1588414"/>
                </a:cubicBezTo>
                <a:lnTo>
                  <a:pt x="1094626" y="1650704"/>
                </a:lnTo>
                <a:lnTo>
                  <a:pt x="938900" y="1650704"/>
                </a:lnTo>
                <a:cubicBezTo>
                  <a:pt x="936157" y="1630090"/>
                  <a:pt x="935754" y="1609298"/>
                  <a:pt x="935754" y="1588414"/>
                </a:cubicBezTo>
                <a:cubicBezTo>
                  <a:pt x="935754" y="985300"/>
                  <a:pt x="1271887" y="460695"/>
                  <a:pt x="1767035" y="191714"/>
                </a:cubicBezTo>
                <a:lnTo>
                  <a:pt x="1804373" y="173727"/>
                </a:lnTo>
                <a:lnTo>
                  <a:pt x="1734897" y="163124"/>
                </a:lnTo>
                <a:cubicBezTo>
                  <a:pt x="1686734" y="158233"/>
                  <a:pt x="1637866" y="155727"/>
                  <a:pt x="1588413" y="155727"/>
                </a:cubicBezTo>
                <a:cubicBezTo>
                  <a:pt x="797162" y="155727"/>
                  <a:pt x="155727" y="797162"/>
                  <a:pt x="155727" y="1588413"/>
                </a:cubicBezTo>
                <a:lnTo>
                  <a:pt x="158872" y="1650703"/>
                </a:lnTo>
                <a:lnTo>
                  <a:pt x="3145" y="1650703"/>
                </a:lnTo>
                <a:cubicBezTo>
                  <a:pt x="403" y="1630089"/>
                  <a:pt x="0" y="1609297"/>
                  <a:pt x="0" y="1588413"/>
                </a:cubicBezTo>
                <a:cubicBezTo>
                  <a:pt x="0" y="711157"/>
                  <a:pt x="711157" y="0"/>
                  <a:pt x="1588413" y="0"/>
                </a:cubicBezTo>
                <a:close/>
              </a:path>
            </a:pathLst>
          </a:custGeom>
          <a:solidFill>
            <a:srgbClr val="052E65"/>
          </a:solidFill>
          <a:ln w="25400" cap="flat" cmpd="sng" algn="ctr">
            <a:noFill/>
            <a:prstDash val="solid"/>
          </a:ln>
          <a:effectLst/>
        </p:spPr>
        <p:txBody>
          <a:bodyPr lIns="98581" tIns="49291" rIns="98581" bIns="49291" anchor="ctr"/>
          <a:lstStyle/>
          <a:p>
            <a:pPr algn="ctr">
              <a:defRPr/>
            </a:pPr>
            <a:endParaRPr lang="zh-CN" altLang="en-US" sz="1500" kern="0" dirty="0">
              <a:solidFill>
                <a:schemeClr val="bg1"/>
              </a:solidFill>
              <a:latin typeface="Calibri"/>
              <a:ea typeface="微软雅黑" panose="020B0503020204020204" pitchFamily="34" charset="-122"/>
            </a:endParaRPr>
          </a:p>
        </p:txBody>
      </p:sp>
      <p:sp>
        <p:nvSpPr>
          <p:cNvPr id="7" name="椭圆 6"/>
          <p:cNvSpPr/>
          <p:nvPr/>
        </p:nvSpPr>
        <p:spPr>
          <a:xfrm>
            <a:off x="2186955" y="3035146"/>
            <a:ext cx="710282" cy="710257"/>
          </a:xfrm>
          <a:prstGeom prst="ellipse">
            <a:avLst/>
          </a:prstGeom>
          <a:solidFill>
            <a:schemeClr val="bg1">
              <a:lumMod val="75000"/>
            </a:schemeClr>
          </a:solidFill>
          <a:ln w="25400" cap="flat" cmpd="sng" algn="ctr">
            <a:noFill/>
            <a:prstDash val="solid"/>
          </a:ln>
          <a:effectLst/>
        </p:spPr>
        <p:txBody>
          <a:bodyPr lIns="0" tIns="0" rIns="0" bIns="0" anchor="ctr"/>
          <a:lstStyle/>
          <a:p>
            <a:pPr algn="ctr">
              <a:defRPr/>
            </a:pPr>
            <a:r>
              <a:rPr lang="zh-CN" altLang="en-US" sz="1700" b="1" kern="0" dirty="0">
                <a:latin typeface="微软雅黑" panose="020B0503020204020204" pitchFamily="34" charset="-122"/>
                <a:ea typeface="微软雅黑" panose="020B0503020204020204" pitchFamily="34" charset="-122"/>
              </a:rPr>
              <a:t>标题</a:t>
            </a:r>
          </a:p>
        </p:txBody>
      </p:sp>
      <p:sp>
        <p:nvSpPr>
          <p:cNvPr id="8" name="椭圆 7"/>
          <p:cNvSpPr/>
          <p:nvPr/>
        </p:nvSpPr>
        <p:spPr>
          <a:xfrm>
            <a:off x="3828307" y="3041992"/>
            <a:ext cx="710283" cy="710257"/>
          </a:xfrm>
          <a:prstGeom prst="ellipse">
            <a:avLst/>
          </a:prstGeom>
          <a:solidFill>
            <a:srgbClr val="052E65"/>
          </a:solidFill>
          <a:ln w="25400" cap="flat" cmpd="sng" algn="ctr">
            <a:noFill/>
            <a:prstDash val="solid"/>
          </a:ln>
          <a:effectLst/>
        </p:spPr>
        <p:txBody>
          <a:bodyPr lIns="0" tIns="0" rIns="0" bIns="0" anchor="ctr"/>
          <a:lstStyle/>
          <a:p>
            <a:pPr algn="ctr">
              <a:defRPr/>
            </a:pPr>
            <a:r>
              <a:rPr lang="zh-CN" altLang="en-US" sz="1700" b="1" kern="0" dirty="0">
                <a:solidFill>
                  <a:schemeClr val="bg1"/>
                </a:solidFill>
                <a:latin typeface="微软雅黑" panose="020B0503020204020204" pitchFamily="34" charset="-122"/>
                <a:ea typeface="微软雅黑" panose="020B0503020204020204" pitchFamily="34" charset="-122"/>
              </a:rPr>
              <a:t>标题</a:t>
            </a:r>
          </a:p>
        </p:txBody>
      </p:sp>
      <p:sp>
        <p:nvSpPr>
          <p:cNvPr id="9" name="椭圆 8"/>
          <p:cNvSpPr/>
          <p:nvPr/>
        </p:nvSpPr>
        <p:spPr>
          <a:xfrm>
            <a:off x="5449119" y="3041992"/>
            <a:ext cx="710282" cy="710257"/>
          </a:xfrm>
          <a:prstGeom prst="ellipse">
            <a:avLst/>
          </a:prstGeom>
          <a:solidFill>
            <a:schemeClr val="bg1">
              <a:lumMod val="75000"/>
            </a:schemeClr>
          </a:solidFill>
          <a:ln w="25400" cap="flat" cmpd="sng" algn="ctr">
            <a:noFill/>
            <a:prstDash val="solid"/>
          </a:ln>
          <a:effectLst/>
        </p:spPr>
        <p:txBody>
          <a:bodyPr lIns="0" tIns="0" rIns="0" bIns="0" anchor="ctr"/>
          <a:lstStyle/>
          <a:p>
            <a:pPr algn="ctr">
              <a:defRPr/>
            </a:pPr>
            <a:r>
              <a:rPr lang="zh-CN" altLang="en-US" sz="1700" b="1" kern="0" dirty="0">
                <a:latin typeface="微软雅黑" panose="020B0503020204020204" pitchFamily="34" charset="-122"/>
                <a:ea typeface="微软雅黑" panose="020B0503020204020204" pitchFamily="34" charset="-122"/>
              </a:rPr>
              <a:t>标题</a:t>
            </a:r>
          </a:p>
        </p:txBody>
      </p:sp>
      <p:sp>
        <p:nvSpPr>
          <p:cNvPr id="10" name="椭圆 9"/>
          <p:cNvSpPr/>
          <p:nvPr/>
        </p:nvSpPr>
        <p:spPr>
          <a:xfrm>
            <a:off x="7080202" y="3033435"/>
            <a:ext cx="708571" cy="708545"/>
          </a:xfrm>
          <a:prstGeom prst="ellipse">
            <a:avLst/>
          </a:prstGeom>
          <a:solidFill>
            <a:srgbClr val="052E65"/>
          </a:solidFill>
          <a:ln w="25400" cap="flat" cmpd="sng" algn="ctr">
            <a:noFill/>
            <a:prstDash val="solid"/>
          </a:ln>
          <a:effectLst/>
        </p:spPr>
        <p:txBody>
          <a:bodyPr lIns="0" tIns="0" rIns="0" bIns="0" anchor="ctr"/>
          <a:lstStyle/>
          <a:p>
            <a:pPr algn="ctr">
              <a:defRPr/>
            </a:pPr>
            <a:r>
              <a:rPr lang="zh-CN" altLang="en-US" sz="1700" b="1" kern="0" dirty="0">
                <a:solidFill>
                  <a:schemeClr val="bg1"/>
                </a:solidFill>
                <a:latin typeface="微软雅黑" panose="020B0503020204020204" pitchFamily="34" charset="-122"/>
                <a:ea typeface="微软雅黑" panose="020B0503020204020204" pitchFamily="34" charset="-122"/>
              </a:rPr>
              <a:t>标题</a:t>
            </a:r>
          </a:p>
        </p:txBody>
      </p:sp>
      <p:sp>
        <p:nvSpPr>
          <p:cNvPr id="11" name="TextBox 10"/>
          <p:cNvSpPr txBox="1"/>
          <p:nvPr/>
        </p:nvSpPr>
        <p:spPr>
          <a:xfrm>
            <a:off x="1767632" y="4089406"/>
            <a:ext cx="1538660" cy="934458"/>
          </a:xfrm>
          <a:prstGeom prst="rect">
            <a:avLst/>
          </a:prstGeom>
          <a:noFill/>
        </p:spPr>
        <p:txBody>
          <a:bodyPr lIns="98581" tIns="49291" rIns="98581" bIns="49291">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algn="ctr" eaLnBrk="1" hangingPunct="1">
              <a:lnSpc>
                <a:spcPct val="120000"/>
              </a:lnSpc>
              <a:defRPr/>
            </a:pPr>
            <a:r>
              <a:rPr lang="zh-CN" altLang="en-US" sz="1500" dirty="0">
                <a:solidFill>
                  <a:schemeClr val="tx1"/>
                </a:solidFill>
              </a:rPr>
              <a:t>此处输入文本</a:t>
            </a:r>
            <a:endParaRPr lang="en-US" altLang="zh-CN" sz="1500" dirty="0">
              <a:solidFill>
                <a:schemeClr val="tx1"/>
              </a:solidFill>
            </a:endParaRPr>
          </a:p>
          <a:p>
            <a:pPr algn="ctr" eaLnBrk="1" hangingPunct="1">
              <a:lnSpc>
                <a:spcPct val="120000"/>
              </a:lnSpc>
              <a:defRPr/>
            </a:pPr>
            <a:r>
              <a:rPr lang="zh-CN" altLang="en-US" sz="1500" dirty="0">
                <a:solidFill>
                  <a:schemeClr val="tx1"/>
                </a:solidFill>
              </a:rPr>
              <a:t>此处输入文本</a:t>
            </a:r>
            <a:endParaRPr lang="en-US" altLang="zh-CN" sz="1500" dirty="0">
              <a:solidFill>
                <a:schemeClr val="tx1"/>
              </a:solidFill>
            </a:endParaRPr>
          </a:p>
          <a:p>
            <a:pPr algn="ctr" eaLnBrk="1" hangingPunct="1">
              <a:lnSpc>
                <a:spcPct val="120000"/>
              </a:lnSpc>
              <a:defRPr/>
            </a:pPr>
            <a:r>
              <a:rPr lang="zh-CN" altLang="en-US" sz="1500" dirty="0">
                <a:solidFill>
                  <a:schemeClr val="tx1"/>
                </a:solidFill>
              </a:rPr>
              <a:t>此处输入文本</a:t>
            </a:r>
            <a:endParaRPr lang="en-US" altLang="zh-CN" sz="1500" dirty="0">
              <a:solidFill>
                <a:schemeClr val="tx1"/>
              </a:solidFill>
            </a:endParaRPr>
          </a:p>
        </p:txBody>
      </p:sp>
      <p:sp>
        <p:nvSpPr>
          <p:cNvPr id="12" name="TextBox 11"/>
          <p:cNvSpPr txBox="1"/>
          <p:nvPr/>
        </p:nvSpPr>
        <p:spPr>
          <a:xfrm>
            <a:off x="3417541" y="4089406"/>
            <a:ext cx="1538660" cy="875142"/>
          </a:xfrm>
          <a:prstGeom prst="rect">
            <a:avLst/>
          </a:prstGeom>
          <a:noFill/>
        </p:spPr>
        <p:txBody>
          <a:bodyPr lIns="98581" tIns="49291" rIns="98581" bIns="49291">
            <a:spAutoFit/>
          </a:bodyPr>
          <a:lstStyle>
            <a:defPPr>
              <a:defRPr lang="zh-CN"/>
            </a:defPPr>
            <a:lvl1pPr marR="0" lvl="0" indent="0" algn="ctr" fontAlgn="auto">
              <a:lnSpc>
                <a:spcPct val="130000"/>
              </a:lnSpc>
              <a:spcBef>
                <a:spcPts val="0"/>
              </a:spcBef>
              <a:spcAft>
                <a:spcPts val="0"/>
              </a:spcAft>
              <a:buClrTx/>
              <a:buSzTx/>
              <a:buFontTx/>
              <a:buNone/>
              <a:tabLst/>
              <a:defRPr kumimoji="0" sz="1400" b="0" i="0" u="none" strike="noStrike" kern="0" cap="none" spc="0" normalizeH="0" baseline="0">
                <a:ln>
                  <a:noFill/>
                </a:ln>
                <a:solidFill>
                  <a:schemeClr val="tx1">
                    <a:lumMod val="65000"/>
                    <a:lumOff val="35000"/>
                  </a:schemeClr>
                </a:solidFill>
                <a:effectLst/>
                <a:uLnTx/>
                <a:uFillTx/>
                <a:latin typeface="微软雅黑" pitchFamily="34" charset="-122"/>
                <a:ea typeface="微软雅黑" pitchFamily="34" charset="-122"/>
              </a:defRPr>
            </a:lvl1pPr>
          </a:lstStyle>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p:txBody>
      </p:sp>
      <p:sp>
        <p:nvSpPr>
          <p:cNvPr id="13" name="TextBox 12"/>
          <p:cNvSpPr txBox="1"/>
          <p:nvPr/>
        </p:nvSpPr>
        <p:spPr>
          <a:xfrm>
            <a:off x="5067449" y="4089406"/>
            <a:ext cx="1538660" cy="875142"/>
          </a:xfrm>
          <a:prstGeom prst="rect">
            <a:avLst/>
          </a:prstGeom>
          <a:noFill/>
        </p:spPr>
        <p:txBody>
          <a:bodyPr lIns="98581" tIns="49291" rIns="98581" bIns="49291">
            <a:spAutoFit/>
          </a:bodyPr>
          <a:lstStyle>
            <a:defPPr>
              <a:defRPr lang="zh-CN"/>
            </a:defPPr>
            <a:lvl1pPr marR="0" lvl="0" indent="0" algn="ctr" fontAlgn="auto">
              <a:lnSpc>
                <a:spcPct val="130000"/>
              </a:lnSpc>
              <a:spcBef>
                <a:spcPts val="0"/>
              </a:spcBef>
              <a:spcAft>
                <a:spcPts val="0"/>
              </a:spcAft>
              <a:buClrTx/>
              <a:buSzTx/>
              <a:buFontTx/>
              <a:buNone/>
              <a:tabLst/>
              <a:defRPr kumimoji="0" sz="1400" b="0" i="0" u="none" strike="noStrike" kern="0" cap="none" spc="0" normalizeH="0" baseline="0">
                <a:ln>
                  <a:noFill/>
                </a:ln>
                <a:solidFill>
                  <a:schemeClr val="tx1">
                    <a:lumMod val="65000"/>
                    <a:lumOff val="35000"/>
                  </a:schemeClr>
                </a:solidFill>
                <a:effectLst/>
                <a:uLnTx/>
                <a:uFillTx/>
                <a:latin typeface="微软雅黑" pitchFamily="34" charset="-122"/>
                <a:ea typeface="微软雅黑" pitchFamily="34" charset="-122"/>
              </a:defRPr>
            </a:lvl1pPr>
          </a:lstStyle>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p:txBody>
      </p:sp>
      <p:sp>
        <p:nvSpPr>
          <p:cNvPr id="14" name="TextBox 13"/>
          <p:cNvSpPr txBox="1"/>
          <p:nvPr/>
        </p:nvSpPr>
        <p:spPr>
          <a:xfrm>
            <a:off x="6717358" y="4089406"/>
            <a:ext cx="1538660" cy="875142"/>
          </a:xfrm>
          <a:prstGeom prst="rect">
            <a:avLst/>
          </a:prstGeom>
          <a:noFill/>
        </p:spPr>
        <p:txBody>
          <a:bodyPr lIns="98581" tIns="49291" rIns="98581" bIns="49291">
            <a:spAutoFit/>
          </a:bodyPr>
          <a:lstStyle>
            <a:defPPr>
              <a:defRPr lang="zh-CN"/>
            </a:defPPr>
            <a:lvl1pPr marR="0" lvl="0" indent="0" algn="ctr" fontAlgn="auto">
              <a:lnSpc>
                <a:spcPct val="130000"/>
              </a:lnSpc>
              <a:spcBef>
                <a:spcPts val="0"/>
              </a:spcBef>
              <a:spcAft>
                <a:spcPts val="0"/>
              </a:spcAft>
              <a:buClrTx/>
              <a:buSzTx/>
              <a:buFontTx/>
              <a:buNone/>
              <a:tabLst/>
              <a:defRPr kumimoji="0" sz="1400" b="0" i="0" u="none" strike="noStrike" kern="0" cap="none" spc="0" normalizeH="0" baseline="0">
                <a:ln>
                  <a:noFill/>
                </a:ln>
                <a:solidFill>
                  <a:schemeClr val="tx1">
                    <a:lumMod val="65000"/>
                    <a:lumOff val="35000"/>
                  </a:schemeClr>
                </a:solidFill>
                <a:effectLst/>
                <a:uLnTx/>
                <a:uFillTx/>
                <a:latin typeface="微软雅黑" pitchFamily="34" charset="-122"/>
                <a:ea typeface="微软雅黑" pitchFamily="34" charset="-122"/>
              </a:defRPr>
            </a:lvl1pPr>
          </a:lstStyle>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1000"/>
                                        <p:tgtEl>
                                          <p:spTgt spid="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1000"/>
                                        <p:tgtEl>
                                          <p:spTgt spid="6"/>
                                        </p:tgtEl>
                                      </p:cBhvr>
                                    </p:animEffect>
                                  </p:childTnLst>
                                </p:cTn>
                              </p:par>
                            </p:childTnLst>
                          </p:cTn>
                        </p:par>
                        <p:par>
                          <p:cTn id="22" fill="hold">
                            <p:stCondLst>
                              <p:cond delay="2000"/>
                            </p:stCondLst>
                            <p:childTnLst>
                              <p:par>
                                <p:cTn id="23" presetID="23" presetClass="entr" presetSubtype="32"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ppt_w"/>
                                          </p:val>
                                        </p:tav>
                                        <p:tav tm="100000">
                                          <p:val>
                                            <p:strVal val="#ppt_w"/>
                                          </p:val>
                                        </p:tav>
                                      </p:tavLst>
                                    </p:anim>
                                    <p:anim calcmode="lin" valueType="num">
                                      <p:cBhvr>
                                        <p:cTn id="26" dur="500" fill="hold"/>
                                        <p:tgtEl>
                                          <p:spTgt spid="7"/>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25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strVal val="4*#ppt_w"/>
                                          </p:val>
                                        </p:tav>
                                        <p:tav tm="100000">
                                          <p:val>
                                            <p:strVal val="#ppt_w"/>
                                          </p:val>
                                        </p:tav>
                                      </p:tavLst>
                                    </p:anim>
                                    <p:anim calcmode="lin" valueType="num">
                                      <p:cBhvr>
                                        <p:cTn id="30" dur="500" fill="hold"/>
                                        <p:tgtEl>
                                          <p:spTgt spid="8"/>
                                        </p:tgtEl>
                                        <p:attrNameLst>
                                          <p:attrName>ppt_h</p:attrName>
                                        </p:attrNameLst>
                                      </p:cBhvr>
                                      <p:tavLst>
                                        <p:tav tm="0">
                                          <p:val>
                                            <p:strVal val="4*#ppt_h"/>
                                          </p:val>
                                        </p:tav>
                                        <p:tav tm="100000">
                                          <p:val>
                                            <p:strVal val="#ppt_h"/>
                                          </p:val>
                                        </p:tav>
                                      </p:tavLst>
                                    </p:anim>
                                  </p:childTnLst>
                                </p:cTn>
                              </p:par>
                              <p:par>
                                <p:cTn id="31" presetID="23" presetClass="entr" presetSubtype="32" fill="hold" grpId="0" nodeType="withEffect">
                                  <p:stCondLst>
                                    <p:cond delay="5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strVal val="4*#ppt_w"/>
                                          </p:val>
                                        </p:tav>
                                        <p:tav tm="100000">
                                          <p:val>
                                            <p:strVal val="#ppt_w"/>
                                          </p:val>
                                        </p:tav>
                                      </p:tavLst>
                                    </p:anim>
                                    <p:anim calcmode="lin" valueType="num">
                                      <p:cBhvr>
                                        <p:cTn id="34" dur="500" fill="hold"/>
                                        <p:tgtEl>
                                          <p:spTgt spid="9"/>
                                        </p:tgtEl>
                                        <p:attrNameLst>
                                          <p:attrName>ppt_h</p:attrName>
                                        </p:attrNameLst>
                                      </p:cBhvr>
                                      <p:tavLst>
                                        <p:tav tm="0">
                                          <p:val>
                                            <p:strVal val="4*#ppt_h"/>
                                          </p:val>
                                        </p:tav>
                                        <p:tav tm="100000">
                                          <p:val>
                                            <p:strVal val="#ppt_h"/>
                                          </p:val>
                                        </p:tav>
                                      </p:tavLst>
                                    </p:anim>
                                  </p:childTnLst>
                                </p:cTn>
                              </p:par>
                              <p:par>
                                <p:cTn id="35" presetID="23" presetClass="entr" presetSubtype="32" fill="hold" grpId="0" nodeType="withEffect">
                                  <p:stCondLst>
                                    <p:cond delay="75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strVal val="4*#ppt_w"/>
                                          </p:val>
                                        </p:tav>
                                        <p:tav tm="100000">
                                          <p:val>
                                            <p:strVal val="#ppt_w"/>
                                          </p:val>
                                        </p:tav>
                                      </p:tavLst>
                                    </p:anim>
                                    <p:anim calcmode="lin" valueType="num">
                                      <p:cBhvr>
                                        <p:cTn id="38" dur="500" fill="hold"/>
                                        <p:tgtEl>
                                          <p:spTgt spid="10"/>
                                        </p:tgtEl>
                                        <p:attrNameLst>
                                          <p:attrName>ppt_h</p:attrName>
                                        </p:attrNameLst>
                                      </p:cBhvr>
                                      <p:tavLst>
                                        <p:tav tm="0">
                                          <p:val>
                                            <p:strVal val="4*#ppt_h"/>
                                          </p:val>
                                        </p:tav>
                                        <p:tav tm="100000">
                                          <p:val>
                                            <p:strVal val="#ppt_h"/>
                                          </p:val>
                                        </p:tav>
                                      </p:tavLst>
                                    </p:anim>
                                  </p:childTnLst>
                                </p:cTn>
                              </p:par>
                            </p:childTnLst>
                          </p:cTn>
                        </p:par>
                        <p:par>
                          <p:cTn id="39" fill="hold">
                            <p:stCondLst>
                              <p:cond delay="325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par>
                          <p:cTn id="43" fill="hold">
                            <p:stCondLst>
                              <p:cond delay="3750"/>
                            </p:stCondLst>
                            <p:childTnLst>
                              <p:par>
                                <p:cTn id="44" presetID="22" presetClass="entr" presetSubtype="1"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p:stCondLst>
                              <p:cond delay="4250"/>
                            </p:stCondLst>
                            <p:childTnLst>
                              <p:par>
                                <p:cTn id="48" presetID="22" presetClass="entr" presetSubtype="1"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up)">
                                      <p:cBhvr>
                                        <p:cTn id="50" dur="500"/>
                                        <p:tgtEl>
                                          <p:spTgt spid="13"/>
                                        </p:tgtEl>
                                      </p:cBhvr>
                                    </p:animEffect>
                                  </p:childTnLst>
                                </p:cTn>
                              </p:par>
                            </p:childTnLst>
                          </p:cTn>
                        </p:par>
                        <p:par>
                          <p:cTn id="51" fill="hold">
                            <p:stCondLst>
                              <p:cond delay="4750"/>
                            </p:stCondLst>
                            <p:childTnLst>
                              <p:par>
                                <p:cTn id="52" presetID="22" presetClass="entr" presetSubtype="1"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AutoShape 8"/>
          <p:cNvSpPr>
            <a:spLocks noChangeArrowheads="1"/>
          </p:cNvSpPr>
          <p:nvPr/>
        </p:nvSpPr>
        <p:spPr bwMode="auto">
          <a:xfrm>
            <a:off x="2304826" y="4163480"/>
            <a:ext cx="5295454" cy="705122"/>
          </a:xfrm>
          <a:prstGeom prst="roundRect">
            <a:avLst>
              <a:gd name="adj" fmla="val 7333"/>
            </a:avLst>
          </a:prstGeom>
          <a:solidFill>
            <a:srgbClr val="052E65"/>
          </a:solidFill>
          <a:ln w="9525">
            <a:noFill/>
            <a:round/>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6" name="Freeform 23"/>
          <p:cNvSpPr>
            <a:spLocks/>
          </p:cNvSpPr>
          <p:nvPr/>
        </p:nvSpPr>
        <p:spPr bwMode="auto">
          <a:xfrm>
            <a:off x="2940205" y="2985812"/>
            <a:ext cx="1625545" cy="1177668"/>
          </a:xfrm>
          <a:custGeom>
            <a:avLst/>
            <a:gdLst>
              <a:gd name="T0" fmla="*/ 0 w 735"/>
              <a:gd name="T1" fmla="*/ 0 h 532"/>
              <a:gd name="T2" fmla="*/ 735 w 735"/>
              <a:gd name="T3" fmla="*/ 532 h 532"/>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T0" t="T1" r="T2" b="T3"/>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969696"/>
          </a:solidFill>
          <a:ln w="9525">
            <a:noFill/>
            <a:round/>
            <a:headEnd/>
            <a:tailEnd/>
          </a:ln>
          <a:effectLst/>
        </p:spPr>
        <p:txBody>
          <a:bodyPr wrap="none"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grpSp>
        <p:nvGrpSpPr>
          <p:cNvPr id="7" name="组合 6"/>
          <p:cNvGrpSpPr/>
          <p:nvPr/>
        </p:nvGrpSpPr>
        <p:grpSpPr>
          <a:xfrm>
            <a:off x="2301403" y="1630516"/>
            <a:ext cx="1665232" cy="1355296"/>
            <a:chOff x="2025650" y="1289050"/>
            <a:chExt cx="1544563" cy="1257131"/>
          </a:xfrm>
          <a:solidFill>
            <a:schemeClr val="accent1">
              <a:lumMod val="75000"/>
            </a:schemeClr>
          </a:solidFill>
        </p:grpSpPr>
        <p:sp>
          <p:nvSpPr>
            <p:cNvPr id="8" name="AutoShape 10"/>
            <p:cNvSpPr>
              <a:spLocks noChangeArrowheads="1"/>
            </p:cNvSpPr>
            <p:nvPr/>
          </p:nvSpPr>
          <p:spPr bwMode="auto">
            <a:xfrm>
              <a:off x="2025650" y="1289050"/>
              <a:ext cx="1544563" cy="1257131"/>
            </a:xfrm>
            <a:prstGeom prst="roundRect">
              <a:avLst>
                <a:gd name="adj" fmla="val 7333"/>
              </a:avLst>
            </a:prstGeom>
            <a:solidFill>
              <a:srgbClr val="052E65"/>
            </a:solidFill>
            <a:ln w="9525">
              <a:noFill/>
              <a:round/>
              <a:headEnd/>
              <a:tailEnd/>
            </a:ln>
            <a:effectLst/>
          </p:spPr>
          <p:txBody>
            <a:bodyPr anchor="ctr"/>
            <a:lstStyle/>
            <a:p>
              <a:pPr>
                <a:defRPr/>
              </a:pPr>
              <a:endParaRPr lang="zh-CN" altLang="en-US" kern="0" dirty="0">
                <a:solidFill>
                  <a:sysClr val="windowText" lastClr="000000"/>
                </a:solidFill>
                <a:ea typeface="微软雅黑" panose="020B0503020204020204" pitchFamily="34" charset="-122"/>
              </a:endParaRPr>
            </a:p>
          </p:txBody>
        </p:sp>
        <p:sp>
          <p:nvSpPr>
            <p:cNvPr id="9" name="Text Box 12"/>
            <p:cNvSpPr txBox="1">
              <a:spLocks noChangeArrowheads="1"/>
            </p:cNvSpPr>
            <p:nvPr/>
          </p:nvSpPr>
          <p:spPr bwMode="auto">
            <a:xfrm>
              <a:off x="2195736" y="1564104"/>
              <a:ext cx="1320165" cy="719614"/>
            </a:xfrm>
            <a:prstGeom prst="rect">
              <a:avLst/>
            </a:prstGeom>
            <a:noFill/>
            <a:ln w="9525">
              <a:noFill/>
              <a:miter lim="800000"/>
              <a:headEnd/>
              <a:tailEnd/>
            </a:ln>
            <a:effectLst/>
          </p:spPr>
          <p:txBody>
            <a:bodyPr lIns="72574" tIns="36287" rIns="72574" bIns="36287">
              <a:spAutoFit/>
            </a:bodyPr>
            <a:lstStyle/>
            <a:p>
              <a:pPr>
                <a:defRPr/>
              </a:pPr>
              <a:r>
                <a:rPr lang="zh-CN" altLang="en-US" sz="1500" kern="0" dirty="0">
                  <a:solidFill>
                    <a:srgbClr val="FFFFFF"/>
                  </a:solidFill>
                  <a:latin typeface="微软雅黑" pitchFamily="34" charset="-122"/>
                  <a:ea typeface="微软雅黑" pitchFamily="34" charset="-122"/>
                </a:rPr>
                <a:t>输入您的文字</a:t>
              </a:r>
            </a:p>
            <a:p>
              <a:pPr>
                <a:defRPr/>
              </a:pPr>
              <a:r>
                <a:rPr lang="zh-CN" altLang="en-US" sz="1500" kern="0" dirty="0">
                  <a:solidFill>
                    <a:srgbClr val="FFFFFF"/>
                  </a:solidFill>
                  <a:latin typeface="微软雅黑" pitchFamily="34" charset="-122"/>
                  <a:ea typeface="微软雅黑" pitchFamily="34" charset="-122"/>
                </a:rPr>
                <a:t>输入您的文字</a:t>
              </a:r>
            </a:p>
            <a:p>
              <a:pPr>
                <a:defRPr/>
              </a:pPr>
              <a:r>
                <a:rPr lang="zh-CN" altLang="en-US" sz="1500" kern="0" dirty="0">
                  <a:solidFill>
                    <a:srgbClr val="FFFFFF"/>
                  </a:solidFill>
                  <a:latin typeface="微软雅黑" pitchFamily="34" charset="-122"/>
                  <a:ea typeface="微软雅黑" pitchFamily="34" charset="-122"/>
                </a:rPr>
                <a:t>输入您的文字</a:t>
              </a:r>
            </a:p>
          </p:txBody>
        </p:sp>
      </p:grpSp>
      <p:sp>
        <p:nvSpPr>
          <p:cNvPr id="10" name="Freeform 24"/>
          <p:cNvSpPr>
            <a:spLocks/>
          </p:cNvSpPr>
          <p:nvPr/>
        </p:nvSpPr>
        <p:spPr bwMode="auto">
          <a:xfrm>
            <a:off x="4803482" y="2985812"/>
            <a:ext cx="313605" cy="1177668"/>
          </a:xfrm>
          <a:custGeom>
            <a:avLst/>
            <a:gdLst>
              <a:gd name="T0" fmla="*/ 0 w 142"/>
              <a:gd name="T1" fmla="*/ 0 h 604"/>
              <a:gd name="T2" fmla="*/ 142 w 142"/>
              <a:gd name="T3" fmla="*/ 604 h 604"/>
            </a:gdLst>
            <a:ahLst/>
            <a:cxnLst>
              <a:cxn ang="0">
                <a:pos x="37" y="1"/>
              </a:cxn>
              <a:cxn ang="0">
                <a:pos x="45" y="472"/>
              </a:cxn>
              <a:cxn ang="0">
                <a:pos x="0" y="474"/>
              </a:cxn>
              <a:cxn ang="0">
                <a:pos x="72" y="604"/>
              </a:cxn>
              <a:cxn ang="0">
                <a:pos x="142" y="474"/>
              </a:cxn>
              <a:cxn ang="0">
                <a:pos x="100" y="474"/>
              </a:cxn>
              <a:cxn ang="0">
                <a:pos x="99" y="0"/>
              </a:cxn>
              <a:cxn ang="0">
                <a:pos x="37" y="1"/>
              </a:cxn>
            </a:cxnLst>
            <a:rect l="T0" t="T1" r="T2" b="T3"/>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969696"/>
          </a:solidFill>
          <a:ln w="9525">
            <a:noFill/>
            <a:round/>
            <a:headEnd/>
            <a:tailEnd/>
          </a:ln>
          <a:effectLst/>
        </p:spPr>
        <p:txBody>
          <a:bodyPr wrap="none"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grpSp>
        <p:nvGrpSpPr>
          <p:cNvPr id="11" name="组合 10"/>
          <p:cNvGrpSpPr/>
          <p:nvPr/>
        </p:nvGrpSpPr>
        <p:grpSpPr>
          <a:xfrm>
            <a:off x="4122465" y="1630516"/>
            <a:ext cx="1665313" cy="1355296"/>
            <a:chOff x="3714750" y="1289050"/>
            <a:chExt cx="1544638" cy="1257131"/>
          </a:xfrm>
          <a:solidFill>
            <a:schemeClr val="accent1">
              <a:lumMod val="75000"/>
            </a:schemeClr>
          </a:solidFill>
        </p:grpSpPr>
        <p:sp>
          <p:nvSpPr>
            <p:cNvPr id="12" name="AutoShape 14"/>
            <p:cNvSpPr>
              <a:spLocks noChangeArrowheads="1"/>
            </p:cNvSpPr>
            <p:nvPr/>
          </p:nvSpPr>
          <p:spPr bwMode="auto">
            <a:xfrm>
              <a:off x="3714750" y="1289050"/>
              <a:ext cx="1544638" cy="1257131"/>
            </a:xfrm>
            <a:prstGeom prst="roundRect">
              <a:avLst>
                <a:gd name="adj" fmla="val 7333"/>
              </a:avLst>
            </a:prstGeom>
            <a:solidFill>
              <a:srgbClr val="052E65"/>
            </a:solidFill>
            <a:ln w="9525">
              <a:noFill/>
              <a:round/>
              <a:headEnd/>
              <a:tailEnd/>
            </a:ln>
            <a:effectLst/>
          </p:spPr>
          <p:txBody>
            <a:bodyPr anchor="ctr"/>
            <a:lstStyle/>
            <a:p>
              <a:pPr>
                <a:defRPr/>
              </a:pPr>
              <a:endParaRPr lang="zh-CN" altLang="en-US" kern="0" dirty="0">
                <a:solidFill>
                  <a:sysClr val="windowText" lastClr="000000"/>
                </a:solidFill>
                <a:ea typeface="微软雅黑" panose="020B0503020204020204" pitchFamily="34" charset="-122"/>
              </a:endParaRPr>
            </a:p>
          </p:txBody>
        </p:sp>
        <p:sp>
          <p:nvSpPr>
            <p:cNvPr id="13" name="Text Box 16"/>
            <p:cNvSpPr txBox="1">
              <a:spLocks noChangeArrowheads="1"/>
            </p:cNvSpPr>
            <p:nvPr/>
          </p:nvSpPr>
          <p:spPr bwMode="auto">
            <a:xfrm>
              <a:off x="3899265" y="1563638"/>
              <a:ext cx="1320807" cy="719614"/>
            </a:xfrm>
            <a:prstGeom prst="rect">
              <a:avLst/>
            </a:prstGeom>
            <a:noFill/>
            <a:ln w="9525">
              <a:noFill/>
              <a:miter lim="800000"/>
              <a:headEnd/>
              <a:tailEnd/>
            </a:ln>
            <a:effectLst/>
          </p:spPr>
          <p:txBody>
            <a:bodyPr lIns="72574" tIns="36287" rIns="72574" bIns="36287">
              <a:spAutoFit/>
            </a:bodyPr>
            <a:lstStyle/>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p:txBody>
        </p:sp>
      </p:grpSp>
      <p:sp>
        <p:nvSpPr>
          <p:cNvPr id="14" name="Freeform 25"/>
          <p:cNvSpPr>
            <a:spLocks/>
          </p:cNvSpPr>
          <p:nvPr/>
        </p:nvSpPr>
        <p:spPr bwMode="auto">
          <a:xfrm flipH="1">
            <a:off x="5356473" y="2985812"/>
            <a:ext cx="1626416" cy="1177668"/>
          </a:xfrm>
          <a:custGeom>
            <a:avLst/>
            <a:gdLst>
              <a:gd name="T0" fmla="*/ 0 w 735"/>
              <a:gd name="T1" fmla="*/ 0 h 532"/>
              <a:gd name="T2" fmla="*/ 735 w 735"/>
              <a:gd name="T3" fmla="*/ 532 h 532"/>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T0" t="T1" r="T2" b="T3"/>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969696"/>
          </a:solidFill>
          <a:ln w="9525">
            <a:noFill/>
            <a:round/>
            <a:headEnd/>
            <a:tailEnd/>
          </a:ln>
          <a:effectLst/>
        </p:spPr>
        <p:txBody>
          <a:bodyPr wrap="none"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grpSp>
        <p:nvGrpSpPr>
          <p:cNvPr id="15" name="组合 14"/>
          <p:cNvGrpSpPr/>
          <p:nvPr/>
        </p:nvGrpSpPr>
        <p:grpSpPr>
          <a:xfrm>
            <a:off x="5935745" y="1630516"/>
            <a:ext cx="1662825" cy="1355296"/>
            <a:chOff x="5396633" y="1289050"/>
            <a:chExt cx="1542330" cy="1257131"/>
          </a:xfrm>
          <a:solidFill>
            <a:schemeClr val="accent1">
              <a:lumMod val="75000"/>
            </a:schemeClr>
          </a:solidFill>
        </p:grpSpPr>
        <p:sp>
          <p:nvSpPr>
            <p:cNvPr id="16" name="AutoShape 18"/>
            <p:cNvSpPr>
              <a:spLocks noChangeArrowheads="1"/>
            </p:cNvSpPr>
            <p:nvPr/>
          </p:nvSpPr>
          <p:spPr bwMode="auto">
            <a:xfrm>
              <a:off x="5396633" y="1289050"/>
              <a:ext cx="1542330" cy="1257131"/>
            </a:xfrm>
            <a:prstGeom prst="roundRect">
              <a:avLst>
                <a:gd name="adj" fmla="val 7333"/>
              </a:avLst>
            </a:prstGeom>
            <a:solidFill>
              <a:srgbClr val="052E65"/>
            </a:solidFill>
            <a:ln w="9525">
              <a:noFill/>
              <a:round/>
              <a:headEnd/>
              <a:tailEnd/>
            </a:ln>
            <a:effectLst/>
          </p:spPr>
          <p:txBody>
            <a:bodyPr anchor="ctr"/>
            <a:lstStyle/>
            <a:p>
              <a:pPr>
                <a:defRPr/>
              </a:pPr>
              <a:endParaRPr lang="zh-CN" altLang="en-US" kern="0" dirty="0">
                <a:solidFill>
                  <a:sysClr val="windowText" lastClr="000000"/>
                </a:solidFill>
                <a:ea typeface="微软雅黑" panose="020B0503020204020204" pitchFamily="34" charset="-122"/>
              </a:endParaRPr>
            </a:p>
          </p:txBody>
        </p:sp>
        <p:sp>
          <p:nvSpPr>
            <p:cNvPr id="17" name="Text Box 20"/>
            <p:cNvSpPr txBox="1">
              <a:spLocks noChangeArrowheads="1"/>
            </p:cNvSpPr>
            <p:nvPr/>
          </p:nvSpPr>
          <p:spPr bwMode="auto">
            <a:xfrm>
              <a:off x="5556707" y="1564104"/>
              <a:ext cx="1319549" cy="719614"/>
            </a:xfrm>
            <a:prstGeom prst="rect">
              <a:avLst/>
            </a:prstGeom>
            <a:noFill/>
            <a:ln w="9525">
              <a:noFill/>
              <a:miter lim="800000"/>
              <a:headEnd/>
              <a:tailEnd/>
            </a:ln>
            <a:effectLst/>
          </p:spPr>
          <p:txBody>
            <a:bodyPr lIns="72574" tIns="36287" rIns="72574" bIns="36287">
              <a:spAutoFit/>
            </a:bodyPr>
            <a:lstStyle/>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p:txBody>
        </p:sp>
      </p:grpSp>
      <p:sp>
        <p:nvSpPr>
          <p:cNvPr id="18" name="Text Box 21"/>
          <p:cNvSpPr txBox="1">
            <a:spLocks noChangeArrowheads="1"/>
          </p:cNvSpPr>
          <p:nvPr/>
        </p:nvSpPr>
        <p:spPr bwMode="auto">
          <a:xfrm>
            <a:off x="3494014" y="4331203"/>
            <a:ext cx="2884184" cy="417560"/>
          </a:xfrm>
          <a:prstGeom prst="rect">
            <a:avLst/>
          </a:prstGeom>
          <a:noFill/>
          <a:ln w="9525">
            <a:noFill/>
            <a:miter lim="800000"/>
            <a:headEnd/>
            <a:tailEnd/>
          </a:ln>
          <a:effectLst/>
        </p:spPr>
        <p:txBody>
          <a:bodyPr wrap="square" lIns="78242" tIns="39121" rIns="78242" bIns="39121">
            <a:spAutoFit/>
          </a:bodyPr>
          <a:lstStyle/>
          <a:p>
            <a:pPr algn="ctr">
              <a:defRPr/>
            </a:pPr>
            <a:r>
              <a:rPr lang="zh-CN" altLang="en-US" sz="2200" kern="0" dirty="0">
                <a:solidFill>
                  <a:srgbClr val="FFFFFF"/>
                </a:solidFill>
                <a:ea typeface="微软雅黑" pitchFamily="34" charset="-122"/>
              </a:rPr>
              <a:t>此处添加文本标题</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3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6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2600"/>
                            </p:stCondLst>
                            <p:childTnLst>
                              <p:par>
                                <p:cTn id="41" presetID="22" presetClass="entr" presetSubtype="1"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up)">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0" grpId="0" animBg="1"/>
      <p:bldP spid="14" grpId="0" animBg="1"/>
      <p:bldP spid="18"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0159999" cy="571500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endParaRPr lang="zh-CN" altLang="en-US" dirty="0">
              <a:ea typeface="微软雅黑" panose="020B0503020204020204" pitchFamily="34" charset="-122"/>
            </a:endParaRPr>
          </a:p>
        </p:txBody>
      </p:sp>
      <p:sp>
        <p:nvSpPr>
          <p:cNvPr id="3" name="矩形 2"/>
          <p:cNvSpPr/>
          <p:nvPr/>
        </p:nvSpPr>
        <p:spPr>
          <a:xfrm>
            <a:off x="492599" y="1763369"/>
            <a:ext cx="5255124" cy="1361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anchor="ctr">
            <a:prstTxWarp prst="textPlain">
              <a:avLst/>
            </a:prstTxWarp>
          </a:bodyPr>
          <a:lstStyle/>
          <a:p>
            <a:pPr algn="ctr">
              <a:defRPr/>
            </a:pPr>
            <a:r>
              <a:rPr lang="en-US" altLang="zh-CN" sz="10300" dirty="0">
                <a:solidFill>
                  <a:schemeClr val="bg1"/>
                </a:solidFill>
                <a:latin typeface="Impact" panose="020B0806030902050204" pitchFamily="34" charset="0"/>
                <a:ea typeface="HanWangWCL10" panose="02020500000000000000" pitchFamily="18" charset="-120"/>
              </a:rPr>
              <a:t>THANKS</a:t>
            </a:r>
            <a:endParaRPr lang="zh-CN" altLang="en-US" sz="10300" dirty="0">
              <a:solidFill>
                <a:schemeClr val="bg1"/>
              </a:solidFill>
              <a:latin typeface="Impact" panose="020B0806030902050204" pitchFamily="34" charset="0"/>
              <a:ea typeface="HanWangWCL10" panose="02020500000000000000" pitchFamily="18" charset="-120"/>
            </a:endParaRPr>
          </a:p>
        </p:txBody>
      </p:sp>
      <p:cxnSp>
        <p:nvCxnSpPr>
          <p:cNvPr id="4" name="直接连接符 3"/>
          <p:cNvCxnSpPr/>
          <p:nvPr/>
        </p:nvCxnSpPr>
        <p:spPr>
          <a:xfrm>
            <a:off x="497731" y="3281070"/>
            <a:ext cx="611356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044007" y="4325186"/>
            <a:ext cx="55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36914" y="3383759"/>
            <a:ext cx="263208" cy="438099"/>
          </a:xfrm>
          <a:prstGeom prst="rect">
            <a:avLst/>
          </a:prstGeom>
        </p:spPr>
        <p:txBody>
          <a:bodyPr wrap="none" lIns="98581" tIns="49291" rIns="98581" bIns="49291">
            <a:spAutoFit/>
          </a:bodyPr>
          <a:lstStyle/>
          <a:p>
            <a:pPr>
              <a:defRPr/>
            </a:pPr>
            <a:r>
              <a:rPr lang="en-US" altLang="zh-CN" sz="2200" dirty="0">
                <a:solidFill>
                  <a:schemeClr val="tx1">
                    <a:lumMod val="50000"/>
                    <a:lumOff val="50000"/>
                  </a:schemeClr>
                </a:solidFill>
                <a:ea typeface="微软雅黑" panose="020B0503020204020204" pitchFamily="34" charset="-122"/>
              </a:rPr>
              <a:t> </a:t>
            </a:r>
            <a:endParaRPr lang="zh-CN" altLang="en-US" sz="2200" dirty="0">
              <a:solidFill>
                <a:schemeClr val="tx1">
                  <a:lumMod val="50000"/>
                  <a:lumOff val="50000"/>
                </a:schemeClr>
              </a:solidFill>
              <a:ea typeface="微软雅黑" panose="020B0503020204020204" pitchFamily="34" charset="-122"/>
            </a:endParaRPr>
          </a:p>
        </p:txBody>
      </p:sp>
      <p:sp>
        <p:nvSpPr>
          <p:cNvPr id="7" name="文本框 15"/>
          <p:cNvSpPr txBox="1"/>
          <p:nvPr/>
        </p:nvSpPr>
        <p:spPr>
          <a:xfrm>
            <a:off x="3950366" y="3515665"/>
            <a:ext cx="3505297" cy="695040"/>
          </a:xfrm>
          <a:prstGeom prst="rect">
            <a:avLst/>
          </a:prstGeom>
          <a:noFill/>
        </p:spPr>
        <p:txBody>
          <a:bodyPr lIns="98581" tIns="49291" rIns="98581" bIns="49291" numCol="1">
            <a:prstTxWarp prst="textPlain">
              <a:avLst/>
            </a:prstTxWarp>
            <a:spAutoFit/>
          </a:bodyPr>
          <a:lstStyle/>
          <a:p>
            <a:pPr>
              <a:defRPr/>
            </a:pPr>
            <a:r>
              <a:rPr lang="zh-CN" altLang="en-US" sz="4700" dirty="0">
                <a:solidFill>
                  <a:schemeClr val="bg1"/>
                </a:solidFill>
                <a:latin typeface="微软雅黑" pitchFamily="34" charset="-122"/>
                <a:ea typeface="微软雅黑" pitchFamily="34" charset="-122"/>
              </a:rPr>
              <a:t>感谢聆听！</a:t>
            </a:r>
          </a:p>
        </p:txBody>
      </p:sp>
    </p:spTree>
    <p:extLst>
      <p:ext uri="{BB962C8B-B14F-4D97-AF65-F5344CB8AC3E}">
        <p14:creationId xmlns:p14="http://schemas.microsoft.com/office/powerpoint/2010/main" val="3329142939"/>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750"/>
                                        <p:tgtEl>
                                          <p:spTgt spid="5"/>
                                        </p:tgtEl>
                                      </p:cBhvr>
                                    </p:animEffect>
                                  </p:childTnLst>
                                </p:cTn>
                              </p:par>
                            </p:childTnLst>
                          </p:cTn>
                        </p:par>
                        <p:par>
                          <p:cTn id="11" fill="hold">
                            <p:stCondLst>
                              <p:cond delay="750"/>
                            </p:stCondLst>
                            <p:childTnLst>
                              <p:par>
                                <p:cTn id="12" presetID="22" presetClass="entr" presetSubtype="2"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75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869601" y="2455320"/>
            <a:ext cx="497287" cy="54718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61871">
              <a:defRPr/>
            </a:pPr>
            <a:endParaRPr lang="zh-CN" altLang="en-US" sz="1500">
              <a:solidFill>
                <a:prstClr val="white"/>
              </a:solidFill>
            </a:endParaRPr>
          </a:p>
        </p:txBody>
      </p:sp>
      <p:sp>
        <p:nvSpPr>
          <p:cNvPr id="4" name="矩形 3"/>
          <p:cNvSpPr/>
          <p:nvPr/>
        </p:nvSpPr>
        <p:spPr>
          <a:xfrm>
            <a:off x="2360792" y="2458325"/>
            <a:ext cx="7797885" cy="5475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49961" tIns="0" rIns="149961" bIns="0" anchor="ctr"/>
          <a:lstStyle/>
          <a:p>
            <a:pPr algn="ctr" defTabSz="761871">
              <a:defRPr/>
            </a:pPr>
            <a:r>
              <a:rPr lang="en-US" altLang="zh-CN" sz="2333">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333"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324" y="1818681"/>
            <a:ext cx="7758209" cy="64589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761871">
              <a:defRPr/>
            </a:pPr>
            <a:r>
              <a:rPr lang="zh-CN" altLang="en-US" sz="2666" spc="167"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7759532" y="1815315"/>
            <a:ext cx="711232" cy="649262"/>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61871">
              <a:defRPr/>
            </a:pPr>
            <a:endParaRPr lang="zh-CN" altLang="en-US" sz="1500">
              <a:solidFill>
                <a:prstClr val="white"/>
              </a:solidFill>
            </a:endParaRPr>
          </a:p>
        </p:txBody>
      </p:sp>
      <p:sp>
        <p:nvSpPr>
          <p:cNvPr id="12" name="矩形 11"/>
          <p:cNvSpPr/>
          <p:nvPr/>
        </p:nvSpPr>
        <p:spPr>
          <a:xfrm>
            <a:off x="2152288" y="3267412"/>
            <a:ext cx="5753842" cy="1410275"/>
          </a:xfrm>
          <a:prstGeom prst="rect">
            <a:avLst/>
          </a:prstGeom>
          <a:noFill/>
          <a:ln w="25400" cap="flat" cmpd="sng" algn="ctr">
            <a:noFill/>
            <a:prstDash val="solid"/>
          </a:ln>
          <a:effectLst/>
        </p:spPr>
        <p:txBody>
          <a:bodyPr rtlCol="0" anchor="ctr"/>
          <a:lstStyle/>
          <a:p>
            <a:pPr defTabSz="761871">
              <a:lnSpc>
                <a:spcPts val="2000"/>
              </a:lnSpc>
            </a:pP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000" kern="0" dirty="0">
              <a:solidFill>
                <a:srgbClr val="EEECE1">
                  <a:lumMod val="25000"/>
                </a:srgbClr>
              </a:solidFill>
              <a:latin typeface="微软雅黑" panose="020B0503020204020204" pitchFamily="34" charset="-122"/>
              <a:ea typeface="微软雅黑" panose="020B0503020204020204" pitchFamily="34" charset="-122"/>
            </a:endParaRPr>
          </a:p>
          <a:p>
            <a:pPr defTabSz="761871">
              <a:lnSpc>
                <a:spcPts val="2000"/>
              </a:lnSpc>
            </a:pP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000" kern="0" dirty="0">
              <a:solidFill>
                <a:srgbClr val="EEECE1">
                  <a:lumMod val="25000"/>
                </a:srgbClr>
              </a:solidFill>
              <a:latin typeface="微软雅黑" panose="020B0503020204020204" pitchFamily="34" charset="-122"/>
              <a:ea typeface="微软雅黑" panose="020B0503020204020204" pitchFamily="34" charset="-122"/>
            </a:endParaRPr>
          </a:p>
          <a:p>
            <a:pPr defTabSz="761871">
              <a:lnSpc>
                <a:spcPts val="2000"/>
              </a:lnSpc>
            </a:pP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65341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TW" altLang="en-US" sz="3600" b="1" dirty="0">
                <a:solidFill>
                  <a:schemeClr val="bg1"/>
                </a:solidFill>
                <a:ea typeface="微软雅黑" panose="020B0503020204020204" pitchFamily="34" charset="-122"/>
                <a:cs typeface="+mn-ea"/>
                <a:sym typeface="+mn-lt"/>
              </a:rPr>
              <a:t>如何設計策略模型</a:t>
            </a:r>
            <a:endParaRPr lang="zh-CN" altLang="en-US" sz="3600" b="1" dirty="0">
              <a:solidFill>
                <a:schemeClr val="bg1"/>
              </a:solidFill>
              <a:ea typeface="微软雅黑" panose="020B0503020204020204" pitchFamily="34" charset="-122"/>
              <a:cs typeface="+mn-ea"/>
              <a:sym typeface="+mn-lt"/>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2</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88032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基本配置</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rot="11762387">
            <a:off x="2037412" y="1975160"/>
            <a:ext cx="1666387" cy="1666328"/>
            <a:chOff x="3779911" y="699542"/>
            <a:chExt cx="2088232" cy="2088232"/>
          </a:xfrm>
        </p:grpSpPr>
        <p:sp>
          <p:nvSpPr>
            <p:cNvPr id="6" name="同心圆 5"/>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 name="空心弧 6"/>
            <p:cNvSpPr/>
            <p:nvPr/>
          </p:nvSpPr>
          <p:spPr>
            <a:xfrm>
              <a:off x="3779911" y="699542"/>
              <a:ext cx="2088232" cy="2088232"/>
            </a:xfrm>
            <a:prstGeom prst="blockArc">
              <a:avLst>
                <a:gd name="adj1" fmla="val 4655426"/>
                <a:gd name="adj2" fmla="val 20628605"/>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8" name="组合 7"/>
          <p:cNvGrpSpPr/>
          <p:nvPr/>
        </p:nvGrpSpPr>
        <p:grpSpPr>
          <a:xfrm rot="11762387">
            <a:off x="4197683" y="1975131"/>
            <a:ext cx="1666328" cy="1666387"/>
            <a:chOff x="3779946" y="699505"/>
            <a:chExt cx="2088158" cy="2088306"/>
          </a:xfrm>
        </p:grpSpPr>
        <p:sp>
          <p:nvSpPr>
            <p:cNvPr id="9" name="同心圆 8"/>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0" name="空心弧 9"/>
            <p:cNvSpPr/>
            <p:nvPr/>
          </p:nvSpPr>
          <p:spPr>
            <a:xfrm rot="18837613">
              <a:off x="3779875" y="699579"/>
              <a:ext cx="2088306" cy="2088158"/>
            </a:xfrm>
            <a:prstGeom prst="blockArc">
              <a:avLst>
                <a:gd name="adj1" fmla="val 7356113"/>
                <a:gd name="adj2" fmla="val 18061461"/>
                <a:gd name="adj3" fmla="val 15923"/>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11" name="组合 10"/>
          <p:cNvGrpSpPr/>
          <p:nvPr/>
        </p:nvGrpSpPr>
        <p:grpSpPr>
          <a:xfrm rot="11700000">
            <a:off x="6357924" y="1975129"/>
            <a:ext cx="1666328" cy="1666387"/>
            <a:chOff x="3779947" y="699506"/>
            <a:chExt cx="2088158" cy="2088306"/>
          </a:xfrm>
        </p:grpSpPr>
        <p:sp>
          <p:nvSpPr>
            <p:cNvPr id="12" name="同心圆 11"/>
            <p:cNvSpPr/>
            <p:nvPr/>
          </p:nvSpPr>
          <p:spPr>
            <a:xfrm>
              <a:off x="3780027"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3" name="空心弧 12"/>
            <p:cNvSpPr/>
            <p:nvPr/>
          </p:nvSpPr>
          <p:spPr>
            <a:xfrm rot="17037613">
              <a:off x="3779875" y="699580"/>
              <a:ext cx="2088306" cy="2088158"/>
            </a:xfrm>
            <a:prstGeom prst="blockArc">
              <a:avLst>
                <a:gd name="adj1" fmla="val 9033559"/>
                <a:gd name="adj2" fmla="val 14603014"/>
                <a:gd name="adj3" fmla="val 16128"/>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sp>
        <p:nvSpPr>
          <p:cNvPr id="17" name="TextBox 16"/>
          <p:cNvSpPr txBox="1"/>
          <p:nvPr/>
        </p:nvSpPr>
        <p:spPr>
          <a:xfrm>
            <a:off x="238293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+6</a:t>
            </a:r>
            <a:endParaRPr lang="zh-CN" altLang="en-US" sz="2100" b="1" dirty="0">
              <a:latin typeface="Arial Unicode MS" pitchFamily="34" charset="-122"/>
              <a:ea typeface="Arial Unicode MS" pitchFamily="34" charset="-122"/>
              <a:cs typeface="Arial Unicode MS" pitchFamily="34" charset="-122"/>
            </a:endParaRPr>
          </a:p>
        </p:txBody>
      </p:sp>
      <p:sp>
        <p:nvSpPr>
          <p:cNvPr id="18" name="TextBox 17"/>
          <p:cNvSpPr txBox="1"/>
          <p:nvPr/>
        </p:nvSpPr>
        <p:spPr>
          <a:xfrm>
            <a:off x="452622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+3</a:t>
            </a:r>
            <a:endParaRPr lang="zh-CN" altLang="en-US" sz="2100" b="1" dirty="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6686468"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+1</a:t>
            </a:r>
            <a:endParaRPr lang="zh-CN" altLang="en-US" sz="2100" b="1" dirty="0">
              <a:latin typeface="Arial Unicode MS" pitchFamily="34" charset="-122"/>
              <a:ea typeface="Arial Unicode MS" pitchFamily="34" charset="-122"/>
              <a:cs typeface="Arial Unicode MS" pitchFamily="34" charset="-122"/>
            </a:endParaRPr>
          </a:p>
        </p:txBody>
      </p:sp>
      <p:sp>
        <p:nvSpPr>
          <p:cNvPr id="21" name="文本框 7"/>
          <p:cNvSpPr txBox="1">
            <a:spLocks noChangeArrowheads="1"/>
          </p:cNvSpPr>
          <p:nvPr/>
        </p:nvSpPr>
        <p:spPr bwMode="auto">
          <a:xfrm>
            <a:off x="1911050"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TW" sz="1500" b="1" dirty="0">
                <a:latin typeface="微软雅黑" pitchFamily="34" charset="-122"/>
              </a:rPr>
              <a:t>2000</a:t>
            </a:r>
            <a:r>
              <a:rPr lang="zh-TW" altLang="en-US" sz="1500" b="1" dirty="0">
                <a:latin typeface="微软雅黑" pitchFamily="34" charset="-122"/>
              </a:rPr>
              <a:t>年以前成立</a:t>
            </a:r>
            <a:endParaRPr lang="en-US" altLang="zh-TW" sz="1500" b="1" dirty="0">
              <a:latin typeface="微软雅黑" pitchFamily="34" charset="-122"/>
            </a:endParaRPr>
          </a:p>
          <a:p>
            <a:pPr algn="ctr" eaLnBrk="1" hangingPunct="1"/>
            <a:endParaRPr lang="en-US" altLang="zh-TW" sz="1500" b="1" dirty="0">
              <a:latin typeface="微软雅黑" pitchFamily="34" charset="-122"/>
            </a:endParaRPr>
          </a:p>
          <a:p>
            <a:pPr algn="ctr" eaLnBrk="1" hangingPunct="1"/>
            <a:r>
              <a:rPr lang="zh-TW" altLang="en-US" sz="1300" dirty="0">
                <a:latin typeface="微软雅黑" pitchFamily="34" charset="-122"/>
              </a:rPr>
              <a:t>經歷過美國網路泡沫化、次房貸風暴及歐債危機</a:t>
            </a:r>
            <a:endParaRPr lang="zh-CN" altLang="en-US" sz="1300" dirty="0">
              <a:latin typeface="微软雅黑" pitchFamily="34" charset="-122"/>
            </a:endParaRPr>
          </a:p>
        </p:txBody>
      </p:sp>
      <p:sp>
        <p:nvSpPr>
          <p:cNvPr id="22" name="文本框 7"/>
          <p:cNvSpPr txBox="1">
            <a:spLocks noChangeArrowheads="1"/>
          </p:cNvSpPr>
          <p:nvPr/>
        </p:nvSpPr>
        <p:spPr bwMode="auto">
          <a:xfrm>
            <a:off x="4064047"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TW" sz="1500" b="1" dirty="0">
                <a:latin typeface="微软雅黑" pitchFamily="34" charset="-122"/>
              </a:rPr>
              <a:t>2008</a:t>
            </a:r>
            <a:r>
              <a:rPr lang="zh-TW" altLang="en-US" sz="1500" b="1" dirty="0">
                <a:latin typeface="微软雅黑" pitchFamily="34" charset="-122"/>
              </a:rPr>
              <a:t>年前成立</a:t>
            </a:r>
            <a:endParaRPr lang="en-US" altLang="zh-TW" sz="1500" b="1" dirty="0">
              <a:latin typeface="微软雅黑" pitchFamily="34" charset="-122"/>
            </a:endParaRPr>
          </a:p>
          <a:p>
            <a:pPr algn="ctr" eaLnBrk="1" hangingPunct="1"/>
            <a:endParaRPr lang="en-US" altLang="zh-TW" sz="1500" b="1" dirty="0">
              <a:latin typeface="微软雅黑" pitchFamily="34" charset="-122"/>
            </a:endParaRPr>
          </a:p>
          <a:p>
            <a:pPr algn="ctr"/>
            <a:r>
              <a:rPr lang="zh-TW" altLang="en-US" sz="1300" dirty="0">
                <a:latin typeface="微软雅黑" pitchFamily="34" charset="-122"/>
              </a:rPr>
              <a:t>經歷過次房貸風暴及</a:t>
            </a:r>
            <a:endParaRPr lang="en-US" altLang="zh-TW" sz="1300" dirty="0">
              <a:latin typeface="微软雅黑" pitchFamily="34" charset="-122"/>
            </a:endParaRPr>
          </a:p>
          <a:p>
            <a:pPr algn="ctr"/>
            <a:r>
              <a:rPr lang="zh-TW" altLang="en-US" sz="1300" dirty="0">
                <a:latin typeface="微软雅黑" pitchFamily="34" charset="-122"/>
              </a:rPr>
              <a:t>歐債危機</a:t>
            </a:r>
            <a:endParaRPr lang="zh-CN" altLang="en-US" sz="1300" dirty="0">
              <a:latin typeface="微软雅黑" pitchFamily="34" charset="-122"/>
            </a:endParaRPr>
          </a:p>
        </p:txBody>
      </p:sp>
      <p:sp>
        <p:nvSpPr>
          <p:cNvPr id="23" name="文本框 7"/>
          <p:cNvSpPr txBox="1">
            <a:spLocks noChangeArrowheads="1"/>
          </p:cNvSpPr>
          <p:nvPr/>
        </p:nvSpPr>
        <p:spPr bwMode="auto">
          <a:xfrm>
            <a:off x="6217041"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TW" sz="1500" b="1" dirty="0">
                <a:latin typeface="微软雅黑" pitchFamily="34" charset="-122"/>
              </a:rPr>
              <a:t>2015</a:t>
            </a:r>
            <a:r>
              <a:rPr lang="zh-TW" altLang="en-US" sz="1500" b="1" dirty="0">
                <a:latin typeface="微软雅黑" pitchFamily="34" charset="-122"/>
              </a:rPr>
              <a:t>年前成立</a:t>
            </a:r>
            <a:endParaRPr lang="en-US" altLang="zh-TW" sz="1500" b="1" dirty="0">
              <a:latin typeface="微软雅黑" pitchFamily="34" charset="-122"/>
            </a:endParaRPr>
          </a:p>
          <a:p>
            <a:pPr algn="ctr" eaLnBrk="1" hangingPunct="1"/>
            <a:endParaRPr lang="en-US" altLang="zh-TW" sz="1500" b="1" dirty="0">
              <a:latin typeface="微软雅黑" pitchFamily="34" charset="-122"/>
            </a:endParaRPr>
          </a:p>
          <a:p>
            <a:pPr algn="ctr"/>
            <a:r>
              <a:rPr lang="zh-TW" altLang="en-US" sz="1300" dirty="0">
                <a:latin typeface="微软雅黑" pitchFamily="34" charset="-122"/>
              </a:rPr>
              <a:t>經歷過歐債危機</a:t>
            </a:r>
            <a:endParaRPr lang="zh-CN" altLang="en-US" sz="1300" dirty="0">
              <a:latin typeface="微软雅黑" pitchFamily="34" charset="-122"/>
            </a:endParaRPr>
          </a:p>
        </p:txBody>
      </p:sp>
      <p:sp>
        <p:nvSpPr>
          <p:cNvPr id="25" name="TextBox 14">
            <a:extLst>
              <a:ext uri="{FF2B5EF4-FFF2-40B4-BE49-F238E27FC236}">
                <a16:creationId xmlns="" xmlns:a16="http://schemas.microsoft.com/office/drawing/2014/main" id="{A288FF89-636D-45A9-9022-0A209C8A54C8}"/>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、成立日期</a:t>
            </a:r>
            <a:endParaRPr lang="zh-CN" altLang="en-US" sz="2000" b="1" kern="0" dirty="0">
              <a:solidFill>
                <a:schemeClr val="accent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562921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000"/>
                            </p:stCondLst>
                            <p:childTnLst>
                              <p:par>
                                <p:cTn id="20" presetID="45"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50"/>
                                        <p:tgtEl>
                                          <p:spTgt spid="17"/>
                                        </p:tgtEl>
                                      </p:cBhvr>
                                    </p:animEffect>
                                    <p:anim calcmode="lin" valueType="num">
                                      <p:cBhvr>
                                        <p:cTn id="23" dur="450" fill="hold"/>
                                        <p:tgtEl>
                                          <p:spTgt spid="17"/>
                                        </p:tgtEl>
                                        <p:attrNameLst>
                                          <p:attrName>ppt_w</p:attrName>
                                        </p:attrNameLst>
                                      </p:cBhvr>
                                      <p:tavLst>
                                        <p:tav tm="0" fmla="#ppt_w*sin(2.5*pi*$)">
                                          <p:val>
                                            <p:fltVal val="0"/>
                                          </p:val>
                                        </p:tav>
                                        <p:tav tm="100000">
                                          <p:val>
                                            <p:fltVal val="1"/>
                                          </p:val>
                                        </p:tav>
                                      </p:tavLst>
                                    </p:anim>
                                    <p:anim calcmode="lin" valueType="num">
                                      <p:cBhvr>
                                        <p:cTn id="24" dur="450" fill="hold"/>
                                        <p:tgtEl>
                                          <p:spTgt spid="17"/>
                                        </p:tgtEl>
                                        <p:attrNameLst>
                                          <p:attrName>ppt_h</p:attrName>
                                        </p:attrNameLst>
                                      </p:cBhvr>
                                      <p:tavLst>
                                        <p:tav tm="0">
                                          <p:val>
                                            <p:strVal val="#ppt_h"/>
                                          </p:val>
                                        </p:tav>
                                        <p:tav tm="100000">
                                          <p:val>
                                            <p:strVal val="#ppt_h"/>
                                          </p:val>
                                        </p:tav>
                                      </p:tavLst>
                                    </p:anim>
                                  </p:childTnLst>
                                </p:cTn>
                              </p:par>
                            </p:childTnLst>
                          </p:cTn>
                        </p:par>
                        <p:par>
                          <p:cTn id="25" fill="hold">
                            <p:stCondLst>
                              <p:cond delay="2450"/>
                            </p:stCondLst>
                            <p:childTnLst>
                              <p:par>
                                <p:cTn id="26" presetID="22" presetClass="entr" presetSubtype="1"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2950"/>
                            </p:stCondLst>
                            <p:childTnLst>
                              <p:par>
                                <p:cTn id="30" presetID="21"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1000"/>
                                        <p:tgtEl>
                                          <p:spTgt spid="8"/>
                                        </p:tgtEl>
                                      </p:cBhvr>
                                    </p:animEffect>
                                  </p:childTnLst>
                                </p:cTn>
                              </p:par>
                            </p:childTnLst>
                          </p:cTn>
                        </p:par>
                        <p:par>
                          <p:cTn id="33" fill="hold">
                            <p:stCondLst>
                              <p:cond delay="3950"/>
                            </p:stCondLst>
                            <p:childTnLst>
                              <p:par>
                                <p:cTn id="34" presetID="45"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450"/>
                                        <p:tgtEl>
                                          <p:spTgt spid="18"/>
                                        </p:tgtEl>
                                      </p:cBhvr>
                                    </p:animEffect>
                                    <p:anim calcmode="lin" valueType="num">
                                      <p:cBhvr>
                                        <p:cTn id="37" dur="450" fill="hold"/>
                                        <p:tgtEl>
                                          <p:spTgt spid="18"/>
                                        </p:tgtEl>
                                        <p:attrNameLst>
                                          <p:attrName>ppt_w</p:attrName>
                                        </p:attrNameLst>
                                      </p:cBhvr>
                                      <p:tavLst>
                                        <p:tav tm="0" fmla="#ppt_w*sin(2.5*pi*$)">
                                          <p:val>
                                            <p:fltVal val="0"/>
                                          </p:val>
                                        </p:tav>
                                        <p:tav tm="100000">
                                          <p:val>
                                            <p:fltVal val="1"/>
                                          </p:val>
                                        </p:tav>
                                      </p:tavLst>
                                    </p:anim>
                                    <p:anim calcmode="lin" valueType="num">
                                      <p:cBhvr>
                                        <p:cTn id="38" dur="450" fill="hold"/>
                                        <p:tgtEl>
                                          <p:spTgt spid="18"/>
                                        </p:tgtEl>
                                        <p:attrNameLst>
                                          <p:attrName>ppt_h</p:attrName>
                                        </p:attrNameLst>
                                      </p:cBhvr>
                                      <p:tavLst>
                                        <p:tav tm="0">
                                          <p:val>
                                            <p:strVal val="#ppt_h"/>
                                          </p:val>
                                        </p:tav>
                                        <p:tav tm="100000">
                                          <p:val>
                                            <p:strVal val="#ppt_h"/>
                                          </p:val>
                                        </p:tav>
                                      </p:tavLst>
                                    </p:anim>
                                  </p:childTnLst>
                                </p:cTn>
                              </p:par>
                            </p:childTnLst>
                          </p:cTn>
                        </p:par>
                        <p:par>
                          <p:cTn id="39" fill="hold">
                            <p:stCondLst>
                              <p:cond delay="44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900"/>
                            </p:stCondLst>
                            <p:childTnLst>
                              <p:par>
                                <p:cTn id="44" presetID="21" presetClass="entr" presetSubtype="1"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heel(1)">
                                      <p:cBhvr>
                                        <p:cTn id="46" dur="1000"/>
                                        <p:tgtEl>
                                          <p:spTgt spid="11"/>
                                        </p:tgtEl>
                                      </p:cBhvr>
                                    </p:animEffect>
                                  </p:childTnLst>
                                </p:cTn>
                              </p:par>
                            </p:childTnLst>
                          </p:cTn>
                        </p:par>
                        <p:par>
                          <p:cTn id="47" fill="hold">
                            <p:stCondLst>
                              <p:cond delay="5900"/>
                            </p:stCondLst>
                            <p:childTnLst>
                              <p:par>
                                <p:cTn id="48" presetID="45"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450"/>
                                        <p:tgtEl>
                                          <p:spTgt spid="19"/>
                                        </p:tgtEl>
                                      </p:cBhvr>
                                    </p:animEffect>
                                    <p:anim calcmode="lin" valueType="num">
                                      <p:cBhvr>
                                        <p:cTn id="51" dur="450" fill="hold"/>
                                        <p:tgtEl>
                                          <p:spTgt spid="19"/>
                                        </p:tgtEl>
                                        <p:attrNameLst>
                                          <p:attrName>ppt_w</p:attrName>
                                        </p:attrNameLst>
                                      </p:cBhvr>
                                      <p:tavLst>
                                        <p:tav tm="0" fmla="#ppt_w*sin(2.5*pi*$)">
                                          <p:val>
                                            <p:fltVal val="0"/>
                                          </p:val>
                                        </p:tav>
                                        <p:tav tm="100000">
                                          <p:val>
                                            <p:fltVal val="1"/>
                                          </p:val>
                                        </p:tav>
                                      </p:tavLst>
                                    </p:anim>
                                    <p:anim calcmode="lin" valueType="num">
                                      <p:cBhvr>
                                        <p:cTn id="52" dur="450" fill="hold"/>
                                        <p:tgtEl>
                                          <p:spTgt spid="19"/>
                                        </p:tgtEl>
                                        <p:attrNameLst>
                                          <p:attrName>ppt_h</p:attrName>
                                        </p:attrNameLst>
                                      </p:cBhvr>
                                      <p:tavLst>
                                        <p:tav tm="0">
                                          <p:val>
                                            <p:strVal val="#ppt_h"/>
                                          </p:val>
                                        </p:tav>
                                        <p:tav tm="100000">
                                          <p:val>
                                            <p:strVal val="#ppt_h"/>
                                          </p:val>
                                        </p:tav>
                                      </p:tavLst>
                                    </p:anim>
                                  </p:childTnLst>
                                </p:cTn>
                              </p:par>
                            </p:childTnLst>
                          </p:cTn>
                        </p:par>
                        <p:par>
                          <p:cTn id="53" fill="hold">
                            <p:stCondLst>
                              <p:cond delay="6350"/>
                            </p:stCondLst>
                            <p:childTnLst>
                              <p:par>
                                <p:cTn id="54" presetID="22" presetClass="entr" presetSubtype="1"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6850"/>
                            </p:stCondLst>
                            <p:childTnLst>
                              <p:par>
                                <p:cTn id="58" presetID="22" presetClass="entr" presetSubtype="8"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7" grpId="0"/>
      <p:bldP spid="18" grpId="0"/>
      <p:bldP spid="19" grpId="0"/>
      <p:bldP spid="21" grpId="0"/>
      <p:bldP spid="22" grpId="0"/>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88032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基本配置</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rot="11762387">
            <a:off x="2037412" y="1975160"/>
            <a:ext cx="1666387" cy="1666328"/>
            <a:chOff x="3779911" y="699542"/>
            <a:chExt cx="2088232" cy="2088232"/>
          </a:xfrm>
        </p:grpSpPr>
        <p:sp>
          <p:nvSpPr>
            <p:cNvPr id="6" name="同心圆 5"/>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 name="空心弧 6"/>
            <p:cNvSpPr/>
            <p:nvPr/>
          </p:nvSpPr>
          <p:spPr>
            <a:xfrm>
              <a:off x="3779911" y="699542"/>
              <a:ext cx="2088232" cy="2088232"/>
            </a:xfrm>
            <a:prstGeom prst="blockArc">
              <a:avLst>
                <a:gd name="adj1" fmla="val 4655426"/>
                <a:gd name="adj2" fmla="val 20628605"/>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8" name="组合 7"/>
          <p:cNvGrpSpPr/>
          <p:nvPr/>
        </p:nvGrpSpPr>
        <p:grpSpPr>
          <a:xfrm rot="11762387">
            <a:off x="4197683" y="1975131"/>
            <a:ext cx="1666328" cy="1666387"/>
            <a:chOff x="3779946" y="699505"/>
            <a:chExt cx="2088158" cy="2088306"/>
          </a:xfrm>
        </p:grpSpPr>
        <p:sp>
          <p:nvSpPr>
            <p:cNvPr id="9" name="同心圆 8"/>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0" name="空心弧 9"/>
            <p:cNvSpPr/>
            <p:nvPr/>
          </p:nvSpPr>
          <p:spPr>
            <a:xfrm rot="18837613">
              <a:off x="3779875" y="699579"/>
              <a:ext cx="2088306" cy="2088158"/>
            </a:xfrm>
            <a:prstGeom prst="blockArc">
              <a:avLst>
                <a:gd name="adj1" fmla="val 7356113"/>
                <a:gd name="adj2" fmla="val 18061461"/>
                <a:gd name="adj3" fmla="val 15923"/>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11" name="组合 10"/>
          <p:cNvGrpSpPr/>
          <p:nvPr/>
        </p:nvGrpSpPr>
        <p:grpSpPr>
          <a:xfrm rot="11700000">
            <a:off x="6357924" y="1975129"/>
            <a:ext cx="1666328" cy="1666387"/>
            <a:chOff x="3779947" y="699506"/>
            <a:chExt cx="2088158" cy="2088306"/>
          </a:xfrm>
        </p:grpSpPr>
        <p:sp>
          <p:nvSpPr>
            <p:cNvPr id="12" name="同心圆 11"/>
            <p:cNvSpPr/>
            <p:nvPr/>
          </p:nvSpPr>
          <p:spPr>
            <a:xfrm>
              <a:off x="3780027"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3" name="空心弧 12"/>
            <p:cNvSpPr/>
            <p:nvPr/>
          </p:nvSpPr>
          <p:spPr>
            <a:xfrm rot="17037613">
              <a:off x="3779875" y="699580"/>
              <a:ext cx="2088306" cy="2088158"/>
            </a:xfrm>
            <a:prstGeom prst="blockArc">
              <a:avLst>
                <a:gd name="adj1" fmla="val 9033559"/>
                <a:gd name="adj2" fmla="val 14603014"/>
                <a:gd name="adj3" fmla="val 16128"/>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sp>
        <p:nvSpPr>
          <p:cNvPr id="17" name="TextBox 16"/>
          <p:cNvSpPr txBox="1"/>
          <p:nvPr/>
        </p:nvSpPr>
        <p:spPr>
          <a:xfrm>
            <a:off x="238293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+5</a:t>
            </a:r>
            <a:endParaRPr lang="zh-CN" altLang="en-US" sz="2100" b="1" dirty="0">
              <a:latin typeface="Arial Unicode MS" pitchFamily="34" charset="-122"/>
              <a:ea typeface="Arial Unicode MS" pitchFamily="34" charset="-122"/>
              <a:cs typeface="Arial Unicode MS" pitchFamily="34" charset="-122"/>
            </a:endParaRPr>
          </a:p>
        </p:txBody>
      </p:sp>
      <p:sp>
        <p:nvSpPr>
          <p:cNvPr id="18" name="TextBox 17"/>
          <p:cNvSpPr txBox="1"/>
          <p:nvPr/>
        </p:nvSpPr>
        <p:spPr>
          <a:xfrm>
            <a:off x="452622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+2</a:t>
            </a:r>
            <a:endParaRPr lang="zh-CN" altLang="en-US" sz="2100" b="1" dirty="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6686468"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+1</a:t>
            </a:r>
            <a:endParaRPr lang="zh-CN" altLang="en-US" sz="2100" b="1" dirty="0">
              <a:latin typeface="Arial Unicode MS" pitchFamily="34" charset="-122"/>
              <a:ea typeface="Arial Unicode MS" pitchFamily="34" charset="-122"/>
              <a:cs typeface="Arial Unicode MS" pitchFamily="34" charset="-122"/>
            </a:endParaRPr>
          </a:p>
        </p:txBody>
      </p:sp>
      <p:sp>
        <p:nvSpPr>
          <p:cNvPr id="21" name="文本框 7"/>
          <p:cNvSpPr txBox="1">
            <a:spLocks noChangeArrowheads="1"/>
          </p:cNvSpPr>
          <p:nvPr/>
        </p:nvSpPr>
        <p:spPr bwMode="auto">
          <a:xfrm>
            <a:off x="1911050"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TW" altLang="en-US" sz="1500" b="1" dirty="0">
                <a:latin typeface="微软雅黑" pitchFamily="34" charset="-122"/>
              </a:rPr>
              <a:t>規模</a:t>
            </a:r>
            <a:r>
              <a:rPr lang="en-US" altLang="zh-TW" sz="1500" b="1" dirty="0">
                <a:latin typeface="微软雅黑" pitchFamily="34" charset="-122"/>
              </a:rPr>
              <a:t>300</a:t>
            </a:r>
            <a:r>
              <a:rPr lang="zh-TW" altLang="en-US" sz="1500" b="1" dirty="0">
                <a:latin typeface="微软雅黑" pitchFamily="34" charset="-122"/>
              </a:rPr>
              <a:t>億以上</a:t>
            </a:r>
            <a:endParaRPr lang="zh-CN" altLang="en-US" sz="1300" dirty="0">
              <a:latin typeface="微软雅黑" pitchFamily="34" charset="-122"/>
            </a:endParaRPr>
          </a:p>
        </p:txBody>
      </p:sp>
      <p:sp>
        <p:nvSpPr>
          <p:cNvPr id="22" name="文本框 7"/>
          <p:cNvSpPr txBox="1">
            <a:spLocks noChangeArrowheads="1"/>
          </p:cNvSpPr>
          <p:nvPr/>
        </p:nvSpPr>
        <p:spPr bwMode="auto">
          <a:xfrm>
            <a:off x="4064047"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r>
              <a:rPr lang="zh-TW" altLang="en-US" sz="1500" b="1" dirty="0">
                <a:latin typeface="微软雅黑" pitchFamily="34" charset="-122"/>
              </a:rPr>
              <a:t>規模</a:t>
            </a:r>
            <a:r>
              <a:rPr lang="en-US" altLang="zh-TW" sz="1500" b="1" dirty="0">
                <a:latin typeface="微软雅黑" pitchFamily="34" charset="-122"/>
              </a:rPr>
              <a:t>100</a:t>
            </a:r>
            <a:r>
              <a:rPr lang="zh-TW" altLang="en-US" sz="1500" b="1" dirty="0">
                <a:latin typeface="微软雅黑" pitchFamily="34" charset="-122"/>
              </a:rPr>
              <a:t>億以上</a:t>
            </a:r>
            <a:endParaRPr lang="zh-CN" altLang="en-US" sz="1300" dirty="0">
              <a:latin typeface="微软雅黑" pitchFamily="34" charset="-122"/>
            </a:endParaRPr>
          </a:p>
        </p:txBody>
      </p:sp>
      <p:sp>
        <p:nvSpPr>
          <p:cNvPr id="23" name="文本框 7"/>
          <p:cNvSpPr txBox="1">
            <a:spLocks noChangeArrowheads="1"/>
          </p:cNvSpPr>
          <p:nvPr/>
        </p:nvSpPr>
        <p:spPr bwMode="auto">
          <a:xfrm>
            <a:off x="6217041"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r>
              <a:rPr lang="zh-TW" altLang="en-US" sz="1500" b="1" dirty="0">
                <a:latin typeface="微软雅黑" pitchFamily="34" charset="-122"/>
              </a:rPr>
              <a:t>規模</a:t>
            </a:r>
            <a:r>
              <a:rPr lang="en-US" altLang="zh-TW" sz="1500" b="1" dirty="0">
                <a:latin typeface="微软雅黑" pitchFamily="34" charset="-122"/>
              </a:rPr>
              <a:t>50</a:t>
            </a:r>
            <a:r>
              <a:rPr lang="zh-TW" altLang="en-US" sz="1500" b="1" dirty="0">
                <a:latin typeface="微软雅黑" pitchFamily="34" charset="-122"/>
              </a:rPr>
              <a:t>億以上</a:t>
            </a:r>
            <a:endParaRPr lang="zh-CN" altLang="en-US" sz="1300" dirty="0">
              <a:latin typeface="微软雅黑" pitchFamily="34" charset="-122"/>
            </a:endParaRPr>
          </a:p>
        </p:txBody>
      </p:sp>
      <p:sp>
        <p:nvSpPr>
          <p:cNvPr id="25" name="TextBox 14">
            <a:extLst>
              <a:ext uri="{FF2B5EF4-FFF2-40B4-BE49-F238E27FC236}">
                <a16:creationId xmlns="" xmlns:a16="http://schemas.microsoft.com/office/drawing/2014/main" id="{A288FF89-636D-45A9-9022-0A209C8A54C8}"/>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2</a:t>
            </a:r>
            <a:r>
              <a:rPr lang="zh-TW" altLang="en-US" sz="2000" b="1" kern="0" dirty="0">
                <a:solidFill>
                  <a:schemeClr val="accent1">
                    <a:lumMod val="50000"/>
                  </a:schemeClr>
                </a:solidFill>
                <a:latin typeface="微软雅黑" pitchFamily="34" charset="-122"/>
                <a:ea typeface="微软雅黑" pitchFamily="34" charset="-122"/>
              </a:rPr>
              <a:t>、基金規模</a:t>
            </a:r>
            <a:endParaRPr lang="zh-CN" altLang="en-US" sz="2000" b="1" kern="0" dirty="0">
              <a:solidFill>
                <a:schemeClr val="accent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297485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000"/>
                            </p:stCondLst>
                            <p:childTnLst>
                              <p:par>
                                <p:cTn id="20" presetID="45"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50"/>
                                        <p:tgtEl>
                                          <p:spTgt spid="17"/>
                                        </p:tgtEl>
                                      </p:cBhvr>
                                    </p:animEffect>
                                    <p:anim calcmode="lin" valueType="num">
                                      <p:cBhvr>
                                        <p:cTn id="23" dur="450" fill="hold"/>
                                        <p:tgtEl>
                                          <p:spTgt spid="17"/>
                                        </p:tgtEl>
                                        <p:attrNameLst>
                                          <p:attrName>ppt_w</p:attrName>
                                        </p:attrNameLst>
                                      </p:cBhvr>
                                      <p:tavLst>
                                        <p:tav tm="0" fmla="#ppt_w*sin(2.5*pi*$)">
                                          <p:val>
                                            <p:fltVal val="0"/>
                                          </p:val>
                                        </p:tav>
                                        <p:tav tm="100000">
                                          <p:val>
                                            <p:fltVal val="1"/>
                                          </p:val>
                                        </p:tav>
                                      </p:tavLst>
                                    </p:anim>
                                    <p:anim calcmode="lin" valueType="num">
                                      <p:cBhvr>
                                        <p:cTn id="24" dur="450" fill="hold"/>
                                        <p:tgtEl>
                                          <p:spTgt spid="17"/>
                                        </p:tgtEl>
                                        <p:attrNameLst>
                                          <p:attrName>ppt_h</p:attrName>
                                        </p:attrNameLst>
                                      </p:cBhvr>
                                      <p:tavLst>
                                        <p:tav tm="0">
                                          <p:val>
                                            <p:strVal val="#ppt_h"/>
                                          </p:val>
                                        </p:tav>
                                        <p:tav tm="100000">
                                          <p:val>
                                            <p:strVal val="#ppt_h"/>
                                          </p:val>
                                        </p:tav>
                                      </p:tavLst>
                                    </p:anim>
                                  </p:childTnLst>
                                </p:cTn>
                              </p:par>
                            </p:childTnLst>
                          </p:cTn>
                        </p:par>
                        <p:par>
                          <p:cTn id="25" fill="hold">
                            <p:stCondLst>
                              <p:cond delay="2450"/>
                            </p:stCondLst>
                            <p:childTnLst>
                              <p:par>
                                <p:cTn id="26" presetID="22" presetClass="entr" presetSubtype="1"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2950"/>
                            </p:stCondLst>
                            <p:childTnLst>
                              <p:par>
                                <p:cTn id="30" presetID="21"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1000"/>
                                        <p:tgtEl>
                                          <p:spTgt spid="8"/>
                                        </p:tgtEl>
                                      </p:cBhvr>
                                    </p:animEffect>
                                  </p:childTnLst>
                                </p:cTn>
                              </p:par>
                            </p:childTnLst>
                          </p:cTn>
                        </p:par>
                        <p:par>
                          <p:cTn id="33" fill="hold">
                            <p:stCondLst>
                              <p:cond delay="3950"/>
                            </p:stCondLst>
                            <p:childTnLst>
                              <p:par>
                                <p:cTn id="34" presetID="45"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450"/>
                                        <p:tgtEl>
                                          <p:spTgt spid="18"/>
                                        </p:tgtEl>
                                      </p:cBhvr>
                                    </p:animEffect>
                                    <p:anim calcmode="lin" valueType="num">
                                      <p:cBhvr>
                                        <p:cTn id="37" dur="450" fill="hold"/>
                                        <p:tgtEl>
                                          <p:spTgt spid="18"/>
                                        </p:tgtEl>
                                        <p:attrNameLst>
                                          <p:attrName>ppt_w</p:attrName>
                                        </p:attrNameLst>
                                      </p:cBhvr>
                                      <p:tavLst>
                                        <p:tav tm="0" fmla="#ppt_w*sin(2.5*pi*$)">
                                          <p:val>
                                            <p:fltVal val="0"/>
                                          </p:val>
                                        </p:tav>
                                        <p:tav tm="100000">
                                          <p:val>
                                            <p:fltVal val="1"/>
                                          </p:val>
                                        </p:tav>
                                      </p:tavLst>
                                    </p:anim>
                                    <p:anim calcmode="lin" valueType="num">
                                      <p:cBhvr>
                                        <p:cTn id="38" dur="450" fill="hold"/>
                                        <p:tgtEl>
                                          <p:spTgt spid="18"/>
                                        </p:tgtEl>
                                        <p:attrNameLst>
                                          <p:attrName>ppt_h</p:attrName>
                                        </p:attrNameLst>
                                      </p:cBhvr>
                                      <p:tavLst>
                                        <p:tav tm="0">
                                          <p:val>
                                            <p:strVal val="#ppt_h"/>
                                          </p:val>
                                        </p:tav>
                                        <p:tav tm="100000">
                                          <p:val>
                                            <p:strVal val="#ppt_h"/>
                                          </p:val>
                                        </p:tav>
                                      </p:tavLst>
                                    </p:anim>
                                  </p:childTnLst>
                                </p:cTn>
                              </p:par>
                            </p:childTnLst>
                          </p:cTn>
                        </p:par>
                        <p:par>
                          <p:cTn id="39" fill="hold">
                            <p:stCondLst>
                              <p:cond delay="44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900"/>
                            </p:stCondLst>
                            <p:childTnLst>
                              <p:par>
                                <p:cTn id="44" presetID="21" presetClass="entr" presetSubtype="1"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heel(1)">
                                      <p:cBhvr>
                                        <p:cTn id="46" dur="1000"/>
                                        <p:tgtEl>
                                          <p:spTgt spid="11"/>
                                        </p:tgtEl>
                                      </p:cBhvr>
                                    </p:animEffect>
                                  </p:childTnLst>
                                </p:cTn>
                              </p:par>
                            </p:childTnLst>
                          </p:cTn>
                        </p:par>
                        <p:par>
                          <p:cTn id="47" fill="hold">
                            <p:stCondLst>
                              <p:cond delay="5900"/>
                            </p:stCondLst>
                            <p:childTnLst>
                              <p:par>
                                <p:cTn id="48" presetID="45"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450"/>
                                        <p:tgtEl>
                                          <p:spTgt spid="19"/>
                                        </p:tgtEl>
                                      </p:cBhvr>
                                    </p:animEffect>
                                    <p:anim calcmode="lin" valueType="num">
                                      <p:cBhvr>
                                        <p:cTn id="51" dur="450" fill="hold"/>
                                        <p:tgtEl>
                                          <p:spTgt spid="19"/>
                                        </p:tgtEl>
                                        <p:attrNameLst>
                                          <p:attrName>ppt_w</p:attrName>
                                        </p:attrNameLst>
                                      </p:cBhvr>
                                      <p:tavLst>
                                        <p:tav tm="0" fmla="#ppt_w*sin(2.5*pi*$)">
                                          <p:val>
                                            <p:fltVal val="0"/>
                                          </p:val>
                                        </p:tav>
                                        <p:tav tm="100000">
                                          <p:val>
                                            <p:fltVal val="1"/>
                                          </p:val>
                                        </p:tav>
                                      </p:tavLst>
                                    </p:anim>
                                    <p:anim calcmode="lin" valueType="num">
                                      <p:cBhvr>
                                        <p:cTn id="52" dur="450" fill="hold"/>
                                        <p:tgtEl>
                                          <p:spTgt spid="19"/>
                                        </p:tgtEl>
                                        <p:attrNameLst>
                                          <p:attrName>ppt_h</p:attrName>
                                        </p:attrNameLst>
                                      </p:cBhvr>
                                      <p:tavLst>
                                        <p:tav tm="0">
                                          <p:val>
                                            <p:strVal val="#ppt_h"/>
                                          </p:val>
                                        </p:tav>
                                        <p:tav tm="100000">
                                          <p:val>
                                            <p:strVal val="#ppt_h"/>
                                          </p:val>
                                        </p:tav>
                                      </p:tavLst>
                                    </p:anim>
                                  </p:childTnLst>
                                </p:cTn>
                              </p:par>
                            </p:childTnLst>
                          </p:cTn>
                        </p:par>
                        <p:par>
                          <p:cTn id="53" fill="hold">
                            <p:stCondLst>
                              <p:cond delay="6350"/>
                            </p:stCondLst>
                            <p:childTnLst>
                              <p:par>
                                <p:cTn id="54" presetID="22" presetClass="entr" presetSubtype="1"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6850"/>
                            </p:stCondLst>
                            <p:childTnLst>
                              <p:par>
                                <p:cTn id="58" presetID="22" presetClass="entr" presetSubtype="8"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7" grpId="0"/>
      <p:bldP spid="18" grpId="0"/>
      <p:bldP spid="19" grpId="0"/>
      <p:bldP spid="21" grpId="0"/>
      <p:bldP spid="22" grpId="0"/>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、積極型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40%</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10*0.4</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30%</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10*0.3</a:t>
              </a:r>
            </a:p>
          </p:txBody>
        </p:sp>
        <p:sp>
          <p:nvSpPr>
            <p:cNvPr id="16" name="TextBox 14">
              <a:extLst>
                <a:ext uri="{FF2B5EF4-FFF2-40B4-BE49-F238E27FC236}">
                  <a16:creationId xmlns=""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861261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風險比重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、積極型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 xmlns:a16="http://schemas.microsoft.com/office/drawing/2014/main" id="{46AB8B6E-09FE-4D0E-880D-8894F3DD3594}"/>
              </a:ext>
            </a:extLst>
          </p:cNvPr>
          <p:cNvGrpSpPr/>
          <p:nvPr/>
        </p:nvGrpSpPr>
        <p:grpSpPr>
          <a:xfrm>
            <a:off x="1222952" y="1617007"/>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風險</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15%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100*0.15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15%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100*0.15</a:t>
              </a:r>
            </a:p>
          </p:txBody>
        </p:sp>
        <p:sp>
          <p:nvSpPr>
            <p:cNvPr id="16" name="TextBox 14">
              <a:extLst>
                <a:ext uri="{FF2B5EF4-FFF2-40B4-BE49-F238E27FC236}">
                  <a16:creationId xmlns=""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en-US" altLang="zh-TW"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en-US" altLang="zh-CN"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grpSp>
      <p:sp>
        <p:nvSpPr>
          <p:cNvPr id="19" name="TextBox 13">
            <a:extLst>
              <a:ext uri="{FF2B5EF4-FFF2-40B4-BE49-F238E27FC236}">
                <a16:creationId xmlns="" xmlns:a16="http://schemas.microsoft.com/office/drawing/2014/main" id="{6A0604D3-F1F6-49DA-B86D-C78096677E0D}"/>
              </a:ext>
            </a:extLst>
          </p:cNvPr>
          <p:cNvSpPr txBox="1"/>
          <p:nvPr/>
        </p:nvSpPr>
        <p:spPr>
          <a:xfrm>
            <a:off x="3247533" y="4729708"/>
            <a:ext cx="2755930" cy="870040"/>
          </a:xfrm>
          <a:prstGeom prst="rect">
            <a:avLst/>
          </a:prstGeom>
          <a:noFill/>
        </p:spPr>
        <p:txBody>
          <a:bodyPr lIns="93136" tIns="46569" rIns="93136" bIns="46569" anchor="ctr"/>
          <a:lstStyle/>
          <a:p>
            <a:pPr algn="ctr">
              <a:lnSpc>
                <a:spcPct val="130000"/>
              </a:lnSpc>
              <a:defRPr/>
            </a:pPr>
            <a:endParaRPr lang="en-US" altLang="zh-TW" sz="1700" kern="0" dirty="0">
              <a:latin typeface="微软雅黑" pitchFamily="34" charset="-122"/>
              <a:ea typeface="微软雅黑" pitchFamily="34" charset="-122"/>
            </a:endParaRPr>
          </a:p>
          <a:p>
            <a:pPr algn="ctr">
              <a:lnSpc>
                <a:spcPct val="130000"/>
              </a:lnSpc>
              <a:defRPr/>
            </a:pPr>
            <a:r>
              <a:rPr lang="en-US" altLang="zh-TW" sz="1700" kern="0" dirty="0">
                <a:latin typeface="微软雅黑" pitchFamily="34" charset="-122"/>
                <a:ea typeface="微软雅黑" pitchFamily="34" charset="-122"/>
              </a:rPr>
              <a:t>-2&lt;=Beta&lt;=2</a:t>
            </a:r>
          </a:p>
        </p:txBody>
      </p:sp>
    </p:spTree>
    <p:extLst>
      <p:ext uri="{BB962C8B-B14F-4D97-AF65-F5344CB8AC3E}">
        <p14:creationId xmlns:p14="http://schemas.microsoft.com/office/powerpoint/2010/main" val="42848163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2384</Words>
  <Application>Microsoft Office PowerPoint</Application>
  <PresentationFormat>自訂</PresentationFormat>
  <Paragraphs>409</Paragraphs>
  <Slides>47</Slides>
  <Notes>47</Notes>
  <HiddenSlides>0</HiddenSlides>
  <MMClips>0</MMClips>
  <ScaleCrop>false</ScaleCrop>
  <HeadingPairs>
    <vt:vector size="6" baseType="variant">
      <vt:variant>
        <vt:lpstr>使用字型</vt:lpstr>
      </vt:variant>
      <vt:variant>
        <vt:i4>14</vt:i4>
      </vt:variant>
      <vt:variant>
        <vt:lpstr>佈景主題</vt:lpstr>
      </vt:variant>
      <vt:variant>
        <vt:i4>2</vt:i4>
      </vt:variant>
      <vt:variant>
        <vt:lpstr>投影片標題</vt:lpstr>
      </vt:variant>
      <vt:variant>
        <vt:i4>47</vt:i4>
      </vt:variant>
    </vt:vector>
  </HeadingPairs>
  <TitlesOfParts>
    <vt:vector size="63" baseType="lpstr">
      <vt:lpstr>Adobe Gothic Std B</vt:lpstr>
      <vt:lpstr>Arial Unicode MS</vt:lpstr>
      <vt:lpstr>HanWangWCL10</vt:lpstr>
      <vt:lpstr>Meiryo</vt:lpstr>
      <vt:lpstr>微软雅黑</vt:lpstr>
      <vt:lpstr>宋体</vt:lpstr>
      <vt:lpstr>华文中宋</vt:lpstr>
      <vt:lpstr>幼圆</vt:lpstr>
      <vt:lpstr>新細明體</vt:lpstr>
      <vt:lpstr>Arial</vt:lpstr>
      <vt:lpstr>Calibri</vt:lpstr>
      <vt:lpstr>Calibri Light</vt:lpstr>
      <vt:lpstr>Impact</vt:lpstr>
      <vt:lpstr>Wingdings</vt: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test</cp:lastModifiedBy>
  <cp:revision>109</cp:revision>
  <dcterms:created xsi:type="dcterms:W3CDTF">2014-12-21T11:18:20Z</dcterms:created>
  <dcterms:modified xsi:type="dcterms:W3CDTF">2019-05-31T04:16:11Z</dcterms:modified>
</cp:coreProperties>
</file>