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Manrope SemiBold"/>
      <p:regular r:id="rId11"/>
      <p:bold r:id="rId12"/>
    </p:embeddedFont>
    <p:embeddedFont>
      <p:font typeface="PT Serif"/>
      <p:regular r:id="rId13"/>
      <p:bold r:id="rId14"/>
      <p:italic r:id="rId15"/>
      <p:boldItalic r:id="rId16"/>
    </p:embeddedFont>
    <p:embeddedFont>
      <p:font typeface="Manrope"/>
      <p:regular r:id="rId17"/>
      <p:bold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747775"/>
          </p15:clr>
        </p15:guide>
        <p15:guide id="2" pos="103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11" Type="http://schemas.openxmlformats.org/officeDocument/2006/relationships/font" Target="fonts/ManropeSemiBold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PTSerif-regular.fntdata"/><Relationship Id="rId12" Type="http://schemas.openxmlformats.org/officeDocument/2006/relationships/font" Target="fonts/ManropeSemiBold-bold.fntdata"/><Relationship Id="rId15" Type="http://schemas.openxmlformats.org/officeDocument/2006/relationships/font" Target="fonts/PTSerif-italic.fntdata"/><Relationship Id="rId14" Type="http://schemas.openxmlformats.org/officeDocument/2006/relationships/font" Target="fonts/PTSerif-bold.fntdata"/><Relationship Id="rId17" Type="http://schemas.openxmlformats.org/officeDocument/2006/relationships/font" Target="fonts/Manrope-regular.fntdata"/><Relationship Id="rId16" Type="http://schemas.openxmlformats.org/officeDocument/2006/relationships/font" Target="fonts/PTSerif-boldItalic.fntdata"/><Relationship Id="rId19" Type="http://schemas.openxmlformats.org/officeDocument/2006/relationships/font" Target="fonts/Corbel-regular.fntdata"/><Relationship Id="rId18" Type="http://schemas.openxmlformats.org/officeDocument/2006/relationships/font" Target="fonts/Manrop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79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fe29e876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18fe29e876_8_0:notes"/>
          <p:cNvSpPr/>
          <p:nvPr>
            <p:ph idx="2" type="sldImg"/>
          </p:nvPr>
        </p:nvSpPr>
        <p:spPr>
          <a:xfrm>
            <a:off x="-1418870" y="685800"/>
            <a:ext cx="96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22120" y="3162133"/>
            <a:ext cx="30674400" cy="69528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22120" y="1345280"/>
            <a:ext cx="30674400" cy="338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3291840" y="10115093"/>
            <a:ext cx="26209500" cy="11831100"/>
          </a:xfrm>
          <a:prstGeom prst="round2SameRect">
            <a:avLst>
              <a:gd fmla="val 2790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(dark)">
  <p:cSld name="TITLE_AND_TWO_COLUMNS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30450" y="1898773"/>
            <a:ext cx="306744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30450" y="5976320"/>
            <a:ext cx="143997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73100" lvl="0" marL="457200" rtl="0">
              <a:spcBef>
                <a:spcPts val="5000"/>
              </a:spcBef>
              <a:spcAft>
                <a:spcPts val="0"/>
              </a:spcAft>
              <a:buSzPts val="7000"/>
              <a:buChar char="●"/>
              <a:defRPr sz="7000"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6000"/>
              </a:spcBef>
              <a:spcAft>
                <a:spcPts val="0"/>
              </a:spcAft>
              <a:buSzPts val="6000"/>
              <a:buChar char="○"/>
              <a:defRPr sz="6000"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5000"/>
              </a:spcBef>
              <a:spcAft>
                <a:spcPts val="600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16652520" y="5976320"/>
            <a:ext cx="143997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73100" lvl="0" marL="457200" rtl="0">
              <a:spcBef>
                <a:spcPts val="5000"/>
              </a:spcBef>
              <a:spcAft>
                <a:spcPts val="0"/>
              </a:spcAft>
              <a:buSzPts val="7000"/>
              <a:buChar char="●"/>
              <a:defRPr sz="7000"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6000"/>
              </a:spcBef>
              <a:spcAft>
                <a:spcPts val="0"/>
              </a:spcAft>
              <a:buSzPts val="6000"/>
              <a:buChar char="○"/>
              <a:defRPr sz="6000"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5000"/>
              </a:spcBef>
              <a:spcAft>
                <a:spcPts val="600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01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63480" y="4154347"/>
            <a:ext cx="20791200" cy="6832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00"/>
              <a:buNone/>
              <a:defRPr sz="23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172200" y="11212877"/>
            <a:ext cx="20683200" cy="7810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6134130" y="2496922"/>
            <a:ext cx="20791200" cy="993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01 (dark)">
  <p:cSld name="TITLE_ONLY_4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63480" y="5170187"/>
            <a:ext cx="20791200" cy="58164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00"/>
              <a:buNone/>
              <a:defRPr sz="23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172200" y="11212877"/>
            <a:ext cx="20683200" cy="7810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6134130" y="2483413"/>
            <a:ext cx="20791200" cy="993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1">
  <p:cSld name="TITLE_ONLY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0450" y="1898773"/>
            <a:ext cx="28870500" cy="17473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1 (dark)">
  <p:cSld name="TITLE_ONLY_2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30450" y="1898773"/>
            <a:ext cx="28870500" cy="162534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91840" y="7315200"/>
            <a:ext cx="26209500" cy="69081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 (dark)">
  <p:cSld name="TITLE_ONLY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291840" y="7089387"/>
            <a:ext cx="26209500" cy="6909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TITLE_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291840" y="7484160"/>
            <a:ext cx="26209500" cy="69771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0"/>
              <a:buNone/>
              <a:defRPr sz="17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3" name="Google Shape;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 (dark)">
  <p:cSld name="TITLE_ONLY_1_1_2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91840" y="7484160"/>
            <a:ext cx="26209500" cy="69771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0"/>
              <a:buNone/>
              <a:defRPr sz="17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6" name="Google Shape;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4">
  <p:cSld name="TITLE_ONLY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3291840" y="9376320"/>
            <a:ext cx="26209500" cy="4483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0"/>
              <a:buNone/>
              <a:defRPr sz="17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9" name="Google Shape;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40969" y="845482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280434" y="901816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27258175" y="1386504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697550" y="1442838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 (dark)">
  <p:cSld name="TITLE_3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122120" y="3162133"/>
            <a:ext cx="30674400" cy="69528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0"/>
              <a:buNone/>
              <a:defRPr sz="25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22120" y="1345280"/>
            <a:ext cx="30674400" cy="338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6" name="Google Shape;16;p3"/>
          <p:cNvSpPr/>
          <p:nvPr>
            <p:ph idx="2" type="pic"/>
          </p:nvPr>
        </p:nvSpPr>
        <p:spPr>
          <a:xfrm>
            <a:off x="3291840" y="10115093"/>
            <a:ext cx="26209500" cy="11831100"/>
          </a:xfrm>
          <a:prstGeom prst="round2SameRect">
            <a:avLst>
              <a:gd fmla="val 898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4 (dark)">
  <p:cSld name="TITLE_ONLY_1_1_1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291840" y="9376320"/>
            <a:ext cx="26209500" cy="4483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0"/>
              <a:buNone/>
              <a:defRPr sz="17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6" name="Google Shape;8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40969" y="845482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280434" y="901816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27258175" y="1386504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697550" y="1442838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713430" y="1298773"/>
            <a:ext cx="12864900" cy="74163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713430" y="10430933"/>
            <a:ext cx="12864900" cy="906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pic>
        <p:nvPicPr>
          <p:cNvPr id="94" name="Google Shape;9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(dark)">
  <p:cSld name="ONE_COLUMN_TEXT_2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713430" y="1508267"/>
            <a:ext cx="12864900" cy="72066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713430" y="10430933"/>
            <a:ext cx="12864900" cy="906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8" name="Google Shape;9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code">
  <p:cSld name="ONE_COLUMN_TEXT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19340280" y="2167467"/>
            <a:ext cx="12807600" cy="17701200"/>
          </a:xfrm>
          <a:prstGeom prst="roundRect">
            <a:avLst>
              <a:gd fmla="val 24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>
            <a:off x="713430" y="837973"/>
            <a:ext cx="12807600" cy="74958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713430" y="9392320"/>
            <a:ext cx="12807600" cy="1010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19339560" y="2664213"/>
            <a:ext cx="12807600" cy="16165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455300" lIns="455300" spcFirstLastPara="1" rIns="455300" wrap="square" tIns="45530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code (dark)">
  <p:cSld name="ONE_COLUMN_TEXT_1_1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>
            <a:off x="19340280" y="2167467"/>
            <a:ext cx="12807600" cy="17701200"/>
          </a:xfrm>
          <a:prstGeom prst="roundRect">
            <a:avLst>
              <a:gd fmla="val 24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25"/>
          <p:cNvSpPr txBox="1"/>
          <p:nvPr>
            <p:ph type="title"/>
          </p:nvPr>
        </p:nvSpPr>
        <p:spPr>
          <a:xfrm>
            <a:off x="713430" y="796053"/>
            <a:ext cx="12807600" cy="75378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713430" y="9392320"/>
            <a:ext cx="12807600" cy="1010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19339560" y="2664213"/>
            <a:ext cx="12807600" cy="16165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455300" lIns="455300" spcFirstLastPara="1" rIns="455300" wrap="square" tIns="45530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01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630450" y="1333547"/>
            <a:ext cx="20942100" cy="17454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02">
  <p:cSld name="MAIN_POINT_1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630450" y="1333547"/>
            <a:ext cx="20942100" cy="17454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6" name="Google Shape;11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03">
  <p:cSld name="MAIN_POINT_1_1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630450" y="1333547"/>
            <a:ext cx="20942100" cy="17454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278" l="0" r="0" t="278"/>
          <a:stretch/>
        </p:blipFill>
        <p:spPr>
          <a:xfrm>
            <a:off x="713430" y="20550613"/>
            <a:ext cx="636375" cy="20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04">
  <p:cSld name="MAIN_POINT_1_1_1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30450" y="1333547"/>
            <a:ext cx="20942100" cy="17454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 b="278" l="0" r="0" t="278"/>
          <a:stretch/>
        </p:blipFill>
        <p:spPr>
          <a:xfrm>
            <a:off x="713430" y="20550613"/>
            <a:ext cx="636375" cy="20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05">
  <p:cSld name="MAIN_POINT_1_1_1_1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630450" y="1333547"/>
            <a:ext cx="20942100" cy="17454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2">
            <a:alphaModFix/>
          </a:blip>
          <a:srcRect b="278" l="0" r="0" t="278"/>
          <a:stretch/>
        </p:blipFill>
        <p:spPr>
          <a:xfrm>
            <a:off x="713430" y="20550613"/>
            <a:ext cx="636375" cy="20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>
  <p:cSld name="TITLE_2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122150" y="6593920"/>
            <a:ext cx="30674400" cy="87576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122120" y="4777067"/>
            <a:ext cx="30674400" cy="338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hasCustomPrompt="1" type="title"/>
          </p:nvPr>
        </p:nvSpPr>
        <p:spPr>
          <a:xfrm>
            <a:off x="1122120" y="6784000"/>
            <a:ext cx="30674400" cy="83775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82599" y="845482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552754" y="901816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24999760" y="1386504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69915" y="1442838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(dark)">
  <p:cSld name="BIG_NUMBER_1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hasCustomPrompt="1" type="title"/>
          </p:nvPr>
        </p:nvSpPr>
        <p:spPr>
          <a:xfrm>
            <a:off x="1122120" y="6784000"/>
            <a:ext cx="30674400" cy="83775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800"/>
              <a:buNone/>
              <a:defRPr sz="5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pic>
        <p:nvPicPr>
          <p:cNvPr id="135" name="Google Shape;13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82599" y="845482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552754" y="901816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24999760" y="13865047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69915" y="1442838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ark)">
  <p:cSld name="BLANK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with_text_01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19503900" y="3940532"/>
            <a:ext cx="12643500" cy="73344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19339560" y="11275200"/>
            <a:ext cx="10161900" cy="97830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sp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147" name="Google Shape;147;p35"/>
          <p:cNvSpPr/>
          <p:nvPr>
            <p:ph idx="2" type="pic"/>
          </p:nvPr>
        </p:nvSpPr>
        <p:spPr>
          <a:xfrm>
            <a:off x="2309400" y="3774720"/>
            <a:ext cx="5683200" cy="5727300"/>
          </a:xfrm>
          <a:prstGeom prst="roundRect">
            <a:avLst>
              <a:gd fmla="val 1956" name="adj"/>
            </a:avLst>
          </a:prstGeom>
          <a:noFill/>
          <a:ln>
            <a:noFill/>
          </a:ln>
        </p:spPr>
      </p:sp>
      <p:sp>
        <p:nvSpPr>
          <p:cNvPr id="148" name="Google Shape;148;p35"/>
          <p:cNvSpPr txBox="1"/>
          <p:nvPr>
            <p:ph idx="3" type="subTitle"/>
          </p:nvPr>
        </p:nvSpPr>
        <p:spPr>
          <a:xfrm>
            <a:off x="19339560" y="2792320"/>
            <a:ext cx="10957500" cy="825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149" name="Google Shape;14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62199" y="2792320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4779405" y="1817651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919755" y="18739849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502594" y="3355656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with_text_01 (dark)">
  <p:cSld name="CUSTOM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19503900" y="3930880"/>
            <a:ext cx="12643500" cy="7339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19339560" y="11270293"/>
            <a:ext cx="10161900" cy="9063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/>
          <p:nvPr>
            <p:ph idx="2" type="pic"/>
          </p:nvPr>
        </p:nvSpPr>
        <p:spPr>
          <a:xfrm>
            <a:off x="2309400" y="3774720"/>
            <a:ext cx="5683200" cy="57273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  <p:sp>
        <p:nvSpPr>
          <p:cNvPr id="158" name="Google Shape;158;p36"/>
          <p:cNvSpPr txBox="1"/>
          <p:nvPr>
            <p:ph idx="3" type="subTitle"/>
          </p:nvPr>
        </p:nvSpPr>
        <p:spPr>
          <a:xfrm>
            <a:off x="19339560" y="2575307"/>
            <a:ext cx="10957500" cy="13554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159" name="Google Shape;1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62199" y="2792320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4779405" y="1817651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919755" y="18739849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502594" y="3355656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with_text_03">
  <p:cSld name="CUSTOM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16851330" y="5656107"/>
            <a:ext cx="15296100" cy="58164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16652520" y="11312213"/>
            <a:ext cx="15070500" cy="9021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sp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167" name="Google Shape;167;p37"/>
          <p:cNvSpPr/>
          <p:nvPr>
            <p:ph idx="2" type="pic"/>
          </p:nvPr>
        </p:nvSpPr>
        <p:spPr>
          <a:xfrm>
            <a:off x="2309400" y="1806187"/>
            <a:ext cx="9883200" cy="16888200"/>
          </a:xfrm>
          <a:prstGeom prst="roundRect">
            <a:avLst>
              <a:gd fmla="val 2734" name="adj"/>
            </a:avLst>
          </a:prstGeom>
          <a:noFill/>
          <a:ln>
            <a:noFill/>
          </a:ln>
        </p:spPr>
      </p:sp>
      <p:sp>
        <p:nvSpPr>
          <p:cNvPr id="168" name="Google Shape;168;p37"/>
          <p:cNvSpPr txBox="1"/>
          <p:nvPr>
            <p:ph idx="3" type="subTitle"/>
          </p:nvPr>
        </p:nvSpPr>
        <p:spPr>
          <a:xfrm>
            <a:off x="16652520" y="2792320"/>
            <a:ext cx="13257000" cy="825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169" name="Google Shape;16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92479" y="87061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2609640" y="18700140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919755" y="19263476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502594" y="1433949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with_text_03 (dark)">
  <p:cSld name="CUSTOM_1_2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idx="1" type="body"/>
          </p:nvPr>
        </p:nvSpPr>
        <p:spPr>
          <a:xfrm>
            <a:off x="16652520" y="11314176"/>
            <a:ext cx="15070500" cy="9012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38"/>
          <p:cNvSpPr/>
          <p:nvPr>
            <p:ph idx="2" type="pic"/>
          </p:nvPr>
        </p:nvSpPr>
        <p:spPr>
          <a:xfrm>
            <a:off x="2297520" y="1806187"/>
            <a:ext cx="9883200" cy="16888200"/>
          </a:xfrm>
          <a:prstGeom prst="roundRect">
            <a:avLst>
              <a:gd fmla="val 2734" name="adj"/>
            </a:avLst>
          </a:prstGeom>
          <a:noFill/>
          <a:ln>
            <a:noFill/>
          </a:ln>
        </p:spPr>
      </p:sp>
      <p:sp>
        <p:nvSpPr>
          <p:cNvPr id="177" name="Google Shape;177;p38"/>
          <p:cNvSpPr txBox="1"/>
          <p:nvPr>
            <p:ph idx="3" type="subTitle"/>
          </p:nvPr>
        </p:nvSpPr>
        <p:spPr>
          <a:xfrm>
            <a:off x="16652520" y="2792320"/>
            <a:ext cx="13257000" cy="825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178" name="Google Shape;17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479" y="87061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609640" y="18700140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919755" y="19263476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502594" y="1433949"/>
            <a:ext cx="377765" cy="366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8"/>
          <p:cNvSpPr txBox="1"/>
          <p:nvPr>
            <p:ph type="title"/>
          </p:nvPr>
        </p:nvSpPr>
        <p:spPr>
          <a:xfrm>
            <a:off x="16851330" y="5656107"/>
            <a:ext cx="15296100" cy="58164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with_text_02">
  <p:cSld name="CUSTOM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794790" y="6090880"/>
            <a:ext cx="12643500" cy="55566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630450" y="12718694"/>
            <a:ext cx="12456900" cy="7608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187" name="Google Shape;187;p39"/>
          <p:cNvSpPr/>
          <p:nvPr>
            <p:ph idx="2" type="pic"/>
          </p:nvPr>
        </p:nvSpPr>
        <p:spPr>
          <a:xfrm>
            <a:off x="19293660" y="3774720"/>
            <a:ext cx="5683200" cy="5727300"/>
          </a:xfrm>
          <a:prstGeom prst="roundRect">
            <a:avLst>
              <a:gd fmla="val 2734" name="adj"/>
            </a:avLst>
          </a:prstGeom>
          <a:noFill/>
          <a:ln>
            <a:noFill/>
          </a:ln>
        </p:spPr>
      </p:sp>
      <p:sp>
        <p:nvSpPr>
          <p:cNvPr id="188" name="Google Shape;188;p39"/>
          <p:cNvSpPr txBox="1"/>
          <p:nvPr>
            <p:ph idx="3" type="subTitle"/>
          </p:nvPr>
        </p:nvSpPr>
        <p:spPr>
          <a:xfrm>
            <a:off x="630450" y="2792320"/>
            <a:ext cx="10957500" cy="825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189" name="Google Shape;18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46459" y="2792320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31763665" y="1817651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904015" y="18739849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8486854" y="3355656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with_text_02 (dark)">
  <p:cSld name="CUSTOM_1_1_1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794790" y="6090880"/>
            <a:ext cx="12643500" cy="55398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630450" y="12736640"/>
            <a:ext cx="12456900" cy="7596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sp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40"/>
          <p:cNvSpPr/>
          <p:nvPr>
            <p:ph idx="2" type="pic"/>
          </p:nvPr>
        </p:nvSpPr>
        <p:spPr>
          <a:xfrm>
            <a:off x="19293660" y="3774720"/>
            <a:ext cx="5683200" cy="5727300"/>
          </a:xfrm>
          <a:prstGeom prst="roundRect">
            <a:avLst>
              <a:gd fmla="val 2734" name="adj"/>
            </a:avLst>
          </a:prstGeom>
          <a:noFill/>
          <a:ln>
            <a:noFill/>
          </a:ln>
        </p:spPr>
      </p:sp>
      <p:sp>
        <p:nvSpPr>
          <p:cNvPr id="198" name="Google Shape;198;p40"/>
          <p:cNvSpPr txBox="1"/>
          <p:nvPr>
            <p:ph idx="3" type="subTitle"/>
          </p:nvPr>
        </p:nvSpPr>
        <p:spPr>
          <a:xfrm>
            <a:off x="630450" y="2792320"/>
            <a:ext cx="10957500" cy="825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199" name="Google Shape;19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46459" y="2792320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31763665" y="18176513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904015" y="18739849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8486854" y="3355656"/>
            <a:ext cx="377765" cy="3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 (dark)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122150" y="6593920"/>
            <a:ext cx="30674400" cy="87576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0"/>
              <a:buNone/>
              <a:defRPr sz="25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22120" y="4777067"/>
            <a:ext cx="30674400" cy="338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645" y="16219201"/>
            <a:ext cx="1802634" cy="57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s_01">
  <p:cSld name="CUSTOM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/>
          <p:nvPr>
            <p:ph hasCustomPrompt="1" type="title"/>
          </p:nvPr>
        </p:nvSpPr>
        <p:spPr>
          <a:xfrm>
            <a:off x="606348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41"/>
          <p:cNvSpPr txBox="1"/>
          <p:nvPr>
            <p:ph hasCustomPrompt="1" idx="2" type="title"/>
          </p:nvPr>
        </p:nvSpPr>
        <p:spPr>
          <a:xfrm>
            <a:off x="1131156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41"/>
          <p:cNvSpPr txBox="1"/>
          <p:nvPr>
            <p:ph hasCustomPrompt="1" idx="3" type="title"/>
          </p:nvPr>
        </p:nvSpPr>
        <p:spPr>
          <a:xfrm>
            <a:off x="1665252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41"/>
          <p:cNvSpPr txBox="1"/>
          <p:nvPr>
            <p:ph hasCustomPrompt="1" idx="4" type="title"/>
          </p:nvPr>
        </p:nvSpPr>
        <p:spPr>
          <a:xfrm>
            <a:off x="2199348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10" name="Google Shape;210;p41"/>
          <p:cNvCxnSpPr/>
          <p:nvPr/>
        </p:nvCxnSpPr>
        <p:spPr>
          <a:xfrm>
            <a:off x="6186330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1"/>
          <p:cNvCxnSpPr/>
          <p:nvPr/>
        </p:nvCxnSpPr>
        <p:spPr>
          <a:xfrm>
            <a:off x="11419425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1"/>
          <p:cNvCxnSpPr/>
          <p:nvPr/>
        </p:nvCxnSpPr>
        <p:spPr>
          <a:xfrm>
            <a:off x="16709715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41"/>
          <p:cNvCxnSpPr/>
          <p:nvPr/>
        </p:nvCxnSpPr>
        <p:spPr>
          <a:xfrm>
            <a:off x="21993435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41"/>
          <p:cNvSpPr txBox="1"/>
          <p:nvPr>
            <p:ph idx="1" type="subTitle"/>
          </p:nvPr>
        </p:nvSpPr>
        <p:spPr>
          <a:xfrm>
            <a:off x="615096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5" type="subTitle"/>
          </p:nvPr>
        </p:nvSpPr>
        <p:spPr>
          <a:xfrm>
            <a:off x="1141947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6" type="subTitle"/>
          </p:nvPr>
        </p:nvSpPr>
        <p:spPr>
          <a:xfrm>
            <a:off x="1668798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7" type="subTitle"/>
          </p:nvPr>
        </p:nvSpPr>
        <p:spPr>
          <a:xfrm>
            <a:off x="2195649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s_01 (dark)">
  <p:cSld name="CUSTOM_1_1_1_1_1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2"/>
          <p:cNvSpPr txBox="1"/>
          <p:nvPr>
            <p:ph hasCustomPrompt="1" type="title"/>
          </p:nvPr>
        </p:nvSpPr>
        <p:spPr>
          <a:xfrm>
            <a:off x="606348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42"/>
          <p:cNvSpPr txBox="1"/>
          <p:nvPr>
            <p:ph hasCustomPrompt="1" idx="2" type="title"/>
          </p:nvPr>
        </p:nvSpPr>
        <p:spPr>
          <a:xfrm>
            <a:off x="1131156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42"/>
          <p:cNvSpPr txBox="1"/>
          <p:nvPr>
            <p:ph hasCustomPrompt="1" idx="3" type="title"/>
          </p:nvPr>
        </p:nvSpPr>
        <p:spPr>
          <a:xfrm>
            <a:off x="1665252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42"/>
          <p:cNvSpPr txBox="1"/>
          <p:nvPr>
            <p:ph hasCustomPrompt="1" idx="4" type="title"/>
          </p:nvPr>
        </p:nvSpPr>
        <p:spPr>
          <a:xfrm>
            <a:off x="21993480" y="4018773"/>
            <a:ext cx="4851600" cy="83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None/>
              <a:defRPr sz="239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24" name="Google Shape;224;p42"/>
          <p:cNvCxnSpPr/>
          <p:nvPr/>
        </p:nvCxnSpPr>
        <p:spPr>
          <a:xfrm>
            <a:off x="6186330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42"/>
          <p:cNvCxnSpPr/>
          <p:nvPr/>
        </p:nvCxnSpPr>
        <p:spPr>
          <a:xfrm>
            <a:off x="11419425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42"/>
          <p:cNvCxnSpPr/>
          <p:nvPr/>
        </p:nvCxnSpPr>
        <p:spPr>
          <a:xfrm>
            <a:off x="16709715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2"/>
          <p:cNvCxnSpPr/>
          <p:nvPr/>
        </p:nvCxnSpPr>
        <p:spPr>
          <a:xfrm>
            <a:off x="21993435" y="12317653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42"/>
          <p:cNvSpPr txBox="1"/>
          <p:nvPr>
            <p:ph idx="1" type="subTitle"/>
          </p:nvPr>
        </p:nvSpPr>
        <p:spPr>
          <a:xfrm>
            <a:off x="615096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subTitle"/>
          </p:nvPr>
        </p:nvSpPr>
        <p:spPr>
          <a:xfrm>
            <a:off x="1141947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subTitle"/>
          </p:nvPr>
        </p:nvSpPr>
        <p:spPr>
          <a:xfrm>
            <a:off x="1668798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subTitle"/>
          </p:nvPr>
        </p:nvSpPr>
        <p:spPr>
          <a:xfrm>
            <a:off x="21956490" y="13071787"/>
            <a:ext cx="4737000" cy="5530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s_02">
  <p:cSld name="CUSTOM_1_1_1_1_1_1"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3"/>
          <p:cNvSpPr txBox="1"/>
          <p:nvPr>
            <p:ph idx="1" type="subTitle"/>
          </p:nvPr>
        </p:nvSpPr>
        <p:spPr>
          <a:xfrm>
            <a:off x="3291840" y="13874667"/>
            <a:ext cx="8423100" cy="3100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5" name="Google Shape;235;p43"/>
          <p:cNvSpPr txBox="1"/>
          <p:nvPr>
            <p:ph idx="2" type="subTitle"/>
          </p:nvPr>
        </p:nvSpPr>
        <p:spPr>
          <a:xfrm>
            <a:off x="12185062" y="13874667"/>
            <a:ext cx="8423100" cy="3100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6" name="Google Shape;236;p43"/>
          <p:cNvSpPr txBox="1"/>
          <p:nvPr>
            <p:ph idx="3" type="subTitle"/>
          </p:nvPr>
        </p:nvSpPr>
        <p:spPr>
          <a:xfrm>
            <a:off x="21078284" y="13874667"/>
            <a:ext cx="8423100" cy="3100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7" name="Google Shape;237;p43"/>
          <p:cNvSpPr txBox="1"/>
          <p:nvPr>
            <p:ph idx="4" type="subTitle"/>
          </p:nvPr>
        </p:nvSpPr>
        <p:spPr>
          <a:xfrm>
            <a:off x="3291840" y="11382720"/>
            <a:ext cx="8423100" cy="28071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38" name="Google Shape;238;p43"/>
          <p:cNvSpPr txBox="1"/>
          <p:nvPr>
            <p:ph idx="5" type="subTitle"/>
          </p:nvPr>
        </p:nvSpPr>
        <p:spPr>
          <a:xfrm>
            <a:off x="12185062" y="11382720"/>
            <a:ext cx="8423100" cy="28071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6" type="subTitle"/>
          </p:nvPr>
        </p:nvSpPr>
        <p:spPr>
          <a:xfrm>
            <a:off x="21078284" y="11382720"/>
            <a:ext cx="8423100" cy="28071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0" name="Google Shape;240;p43"/>
          <p:cNvSpPr/>
          <p:nvPr>
            <p:ph idx="7" type="pic"/>
          </p:nvPr>
        </p:nvSpPr>
        <p:spPr>
          <a:xfrm>
            <a:off x="5133510" y="4860053"/>
            <a:ext cx="5012400" cy="54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43"/>
          <p:cNvSpPr/>
          <p:nvPr>
            <p:ph idx="8" type="pic"/>
          </p:nvPr>
        </p:nvSpPr>
        <p:spPr>
          <a:xfrm>
            <a:off x="13982040" y="4860053"/>
            <a:ext cx="5012400" cy="54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43"/>
          <p:cNvSpPr/>
          <p:nvPr>
            <p:ph idx="9" type="pic"/>
          </p:nvPr>
        </p:nvSpPr>
        <p:spPr>
          <a:xfrm>
            <a:off x="22830570" y="4860053"/>
            <a:ext cx="4918500" cy="535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s_02 (dark)">
  <p:cSld name="CUSTOM_1_1_1_1_1_1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 txBox="1"/>
          <p:nvPr>
            <p:ph idx="1" type="subTitle"/>
          </p:nvPr>
        </p:nvSpPr>
        <p:spPr>
          <a:xfrm>
            <a:off x="3291840" y="13874667"/>
            <a:ext cx="8423100" cy="3100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2" type="subTitle"/>
          </p:nvPr>
        </p:nvSpPr>
        <p:spPr>
          <a:xfrm>
            <a:off x="12185062" y="13874667"/>
            <a:ext cx="8423100" cy="3100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3" type="subTitle"/>
          </p:nvPr>
        </p:nvSpPr>
        <p:spPr>
          <a:xfrm>
            <a:off x="21078284" y="13874667"/>
            <a:ext cx="8423100" cy="31002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4" type="subTitle"/>
          </p:nvPr>
        </p:nvSpPr>
        <p:spPr>
          <a:xfrm>
            <a:off x="3291840" y="11382720"/>
            <a:ext cx="8423100" cy="28071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49" name="Google Shape;249;p44"/>
          <p:cNvSpPr txBox="1"/>
          <p:nvPr>
            <p:ph idx="5" type="subTitle"/>
          </p:nvPr>
        </p:nvSpPr>
        <p:spPr>
          <a:xfrm>
            <a:off x="12185062" y="11382720"/>
            <a:ext cx="8423100" cy="28071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50" name="Google Shape;250;p44"/>
          <p:cNvSpPr txBox="1"/>
          <p:nvPr>
            <p:ph idx="6" type="subTitle"/>
          </p:nvPr>
        </p:nvSpPr>
        <p:spPr>
          <a:xfrm>
            <a:off x="21078284" y="11382720"/>
            <a:ext cx="8423100" cy="28071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Manrope SemiBold"/>
              <a:buNone/>
              <a:defRPr sz="9500">
                <a:solidFill>
                  <a:schemeClr val="dk2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251" name="Google Shape;251;p44"/>
          <p:cNvSpPr/>
          <p:nvPr>
            <p:ph idx="7" type="pic"/>
          </p:nvPr>
        </p:nvSpPr>
        <p:spPr>
          <a:xfrm>
            <a:off x="5133510" y="4860053"/>
            <a:ext cx="5012400" cy="54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4"/>
          <p:cNvSpPr/>
          <p:nvPr>
            <p:ph idx="8" type="pic"/>
          </p:nvPr>
        </p:nvSpPr>
        <p:spPr>
          <a:xfrm>
            <a:off x="13982040" y="4860053"/>
            <a:ext cx="5012400" cy="54606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4"/>
          <p:cNvSpPr/>
          <p:nvPr>
            <p:ph idx="9" type="pic"/>
          </p:nvPr>
        </p:nvSpPr>
        <p:spPr>
          <a:xfrm>
            <a:off x="22830570" y="4860053"/>
            <a:ext cx="4918500" cy="535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_mock 01">
  <p:cSld name="CUSTOM_3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" y="3349653"/>
            <a:ext cx="8540635" cy="648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/>
          <p:nvPr>
            <p:ph idx="2" type="pic"/>
          </p:nvPr>
        </p:nvSpPr>
        <p:spPr>
          <a:xfrm>
            <a:off x="0" y="4105920"/>
            <a:ext cx="15377100" cy="14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22023360" y="4399147"/>
            <a:ext cx="7477800" cy="11898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_mock 01 (dark)">
  <p:cSld name="CUSTOM_3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" y="3349653"/>
            <a:ext cx="8540635" cy="648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/>
          <p:nvPr>
            <p:ph idx="2" type="pic"/>
          </p:nvPr>
        </p:nvSpPr>
        <p:spPr>
          <a:xfrm>
            <a:off x="0" y="4105920"/>
            <a:ext cx="15377100" cy="14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22023360" y="4399147"/>
            <a:ext cx="7477800" cy="11898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01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/>
          <p:nvPr>
            <p:ph idx="2" type="pic"/>
          </p:nvPr>
        </p:nvSpPr>
        <p:spPr>
          <a:xfrm>
            <a:off x="707040" y="754133"/>
            <a:ext cx="12871500" cy="20362200"/>
          </a:xfrm>
          <a:prstGeom prst="roundRect">
            <a:avLst>
              <a:gd fmla="val 3570" name="adj"/>
            </a:avLst>
          </a:prstGeom>
          <a:noFill/>
          <a:ln>
            <a:noFill/>
          </a:ln>
        </p:spPr>
      </p:sp>
      <p:sp>
        <p:nvSpPr>
          <p:cNvPr id="266" name="Google Shape;266;p47"/>
          <p:cNvSpPr txBox="1"/>
          <p:nvPr>
            <p:ph hasCustomPrompt="1" type="title"/>
          </p:nvPr>
        </p:nvSpPr>
        <p:spPr>
          <a:xfrm>
            <a:off x="16652520" y="289088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r>
              <a:t>xx%</a:t>
            </a:r>
          </a:p>
        </p:txBody>
      </p:sp>
      <p:sp>
        <p:nvSpPr>
          <p:cNvPr id="267" name="Google Shape;267;p47"/>
          <p:cNvSpPr txBox="1"/>
          <p:nvPr>
            <p:ph hasCustomPrompt="1" idx="3" type="title"/>
          </p:nvPr>
        </p:nvSpPr>
        <p:spPr>
          <a:xfrm>
            <a:off x="21900600" y="289088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r>
              <a:t>xx%</a:t>
            </a:r>
          </a:p>
        </p:txBody>
      </p:sp>
      <p:sp>
        <p:nvSpPr>
          <p:cNvPr id="268" name="Google Shape;268;p47"/>
          <p:cNvSpPr txBox="1"/>
          <p:nvPr>
            <p:ph hasCustomPrompt="1" idx="4" type="title"/>
          </p:nvPr>
        </p:nvSpPr>
        <p:spPr>
          <a:xfrm>
            <a:off x="27241560" y="289088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r>
              <a:t>xx%</a:t>
            </a:r>
          </a:p>
        </p:txBody>
      </p:sp>
      <p:cxnSp>
        <p:nvCxnSpPr>
          <p:cNvPr id="269" name="Google Shape;269;p47"/>
          <p:cNvCxnSpPr/>
          <p:nvPr/>
        </p:nvCxnSpPr>
        <p:spPr>
          <a:xfrm>
            <a:off x="16775370" y="693546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7"/>
          <p:cNvCxnSpPr/>
          <p:nvPr/>
        </p:nvCxnSpPr>
        <p:spPr>
          <a:xfrm>
            <a:off x="22008465" y="693546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7"/>
          <p:cNvCxnSpPr/>
          <p:nvPr/>
        </p:nvCxnSpPr>
        <p:spPr>
          <a:xfrm>
            <a:off x="27298755" y="693546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16740000" y="703936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73" name="Google Shape;273;p47"/>
          <p:cNvSpPr txBox="1"/>
          <p:nvPr>
            <p:ph idx="5" type="subTitle"/>
          </p:nvPr>
        </p:nvSpPr>
        <p:spPr>
          <a:xfrm>
            <a:off x="22008510" y="703936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6" type="subTitle"/>
          </p:nvPr>
        </p:nvSpPr>
        <p:spPr>
          <a:xfrm>
            <a:off x="27277020" y="703936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75" name="Google Shape;275;p47"/>
          <p:cNvSpPr txBox="1"/>
          <p:nvPr>
            <p:ph hasCustomPrompt="1" idx="7" type="title"/>
          </p:nvPr>
        </p:nvSpPr>
        <p:spPr>
          <a:xfrm>
            <a:off x="16652520" y="1076800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r>
              <a:t>xx%</a:t>
            </a:r>
          </a:p>
        </p:txBody>
      </p:sp>
      <p:sp>
        <p:nvSpPr>
          <p:cNvPr id="276" name="Google Shape;276;p47"/>
          <p:cNvSpPr txBox="1"/>
          <p:nvPr>
            <p:ph hasCustomPrompt="1" idx="8" type="title"/>
          </p:nvPr>
        </p:nvSpPr>
        <p:spPr>
          <a:xfrm>
            <a:off x="21900600" y="1076800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r>
              <a:t>xx%</a:t>
            </a:r>
          </a:p>
        </p:txBody>
      </p:sp>
      <p:sp>
        <p:nvSpPr>
          <p:cNvPr id="277" name="Google Shape;277;p47"/>
          <p:cNvSpPr txBox="1"/>
          <p:nvPr>
            <p:ph hasCustomPrompt="1" idx="9" type="title"/>
          </p:nvPr>
        </p:nvSpPr>
        <p:spPr>
          <a:xfrm>
            <a:off x="27241560" y="1076800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r>
              <a:t>xx%</a:t>
            </a:r>
          </a:p>
        </p:txBody>
      </p:sp>
      <p:cxnSp>
        <p:nvCxnSpPr>
          <p:cNvPr id="278" name="Google Shape;278;p47"/>
          <p:cNvCxnSpPr/>
          <p:nvPr/>
        </p:nvCxnSpPr>
        <p:spPr>
          <a:xfrm>
            <a:off x="16775370" y="1481258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47"/>
          <p:cNvCxnSpPr/>
          <p:nvPr/>
        </p:nvCxnSpPr>
        <p:spPr>
          <a:xfrm>
            <a:off x="22008465" y="1481258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7"/>
          <p:cNvCxnSpPr/>
          <p:nvPr/>
        </p:nvCxnSpPr>
        <p:spPr>
          <a:xfrm>
            <a:off x="27298755" y="1481258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47"/>
          <p:cNvSpPr txBox="1"/>
          <p:nvPr>
            <p:ph idx="13" type="subTitle"/>
          </p:nvPr>
        </p:nvSpPr>
        <p:spPr>
          <a:xfrm>
            <a:off x="16740000" y="1491648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14" type="subTitle"/>
          </p:nvPr>
        </p:nvSpPr>
        <p:spPr>
          <a:xfrm>
            <a:off x="22008510" y="1491648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15" type="subTitle"/>
          </p:nvPr>
        </p:nvSpPr>
        <p:spPr>
          <a:xfrm>
            <a:off x="27277020" y="1491648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01 (dark)">
  <p:cSld name="CUSTOM_4_1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/>
          <p:nvPr>
            <p:ph idx="2" type="pic"/>
          </p:nvPr>
        </p:nvSpPr>
        <p:spPr>
          <a:xfrm>
            <a:off x="707040" y="754133"/>
            <a:ext cx="12871500" cy="20362200"/>
          </a:xfrm>
          <a:prstGeom prst="roundRect">
            <a:avLst>
              <a:gd fmla="val 3570" name="adj"/>
            </a:avLst>
          </a:prstGeom>
          <a:noFill/>
          <a:ln>
            <a:noFill/>
          </a:ln>
        </p:spPr>
      </p:sp>
      <p:sp>
        <p:nvSpPr>
          <p:cNvPr id="286" name="Google Shape;286;p48"/>
          <p:cNvSpPr txBox="1"/>
          <p:nvPr>
            <p:ph hasCustomPrompt="1" type="title"/>
          </p:nvPr>
        </p:nvSpPr>
        <p:spPr>
          <a:xfrm>
            <a:off x="16652520" y="289088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48"/>
          <p:cNvSpPr txBox="1"/>
          <p:nvPr>
            <p:ph hasCustomPrompt="1" idx="3" type="title"/>
          </p:nvPr>
        </p:nvSpPr>
        <p:spPr>
          <a:xfrm>
            <a:off x="21900600" y="289088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48"/>
          <p:cNvSpPr txBox="1"/>
          <p:nvPr>
            <p:ph hasCustomPrompt="1" idx="4" type="title"/>
          </p:nvPr>
        </p:nvSpPr>
        <p:spPr>
          <a:xfrm>
            <a:off x="27241560" y="289088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89" name="Google Shape;289;p48"/>
          <p:cNvCxnSpPr/>
          <p:nvPr/>
        </p:nvCxnSpPr>
        <p:spPr>
          <a:xfrm>
            <a:off x="16775370" y="693546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8"/>
          <p:cNvCxnSpPr/>
          <p:nvPr/>
        </p:nvCxnSpPr>
        <p:spPr>
          <a:xfrm>
            <a:off x="22008465" y="693546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8"/>
          <p:cNvCxnSpPr/>
          <p:nvPr/>
        </p:nvCxnSpPr>
        <p:spPr>
          <a:xfrm>
            <a:off x="27298755" y="693546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16740000" y="703936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8"/>
          <p:cNvSpPr txBox="1"/>
          <p:nvPr>
            <p:ph idx="5" type="subTitle"/>
          </p:nvPr>
        </p:nvSpPr>
        <p:spPr>
          <a:xfrm>
            <a:off x="22008510" y="703936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48"/>
          <p:cNvSpPr txBox="1"/>
          <p:nvPr>
            <p:ph idx="6" type="subTitle"/>
          </p:nvPr>
        </p:nvSpPr>
        <p:spPr>
          <a:xfrm>
            <a:off x="27277020" y="703936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hasCustomPrompt="1" idx="7" type="title"/>
          </p:nvPr>
        </p:nvSpPr>
        <p:spPr>
          <a:xfrm>
            <a:off x="16652520" y="1076800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48"/>
          <p:cNvSpPr txBox="1"/>
          <p:nvPr>
            <p:ph hasCustomPrompt="1" idx="8" type="title"/>
          </p:nvPr>
        </p:nvSpPr>
        <p:spPr>
          <a:xfrm>
            <a:off x="21900600" y="1076800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48"/>
          <p:cNvSpPr txBox="1"/>
          <p:nvPr>
            <p:ph hasCustomPrompt="1" idx="9" type="title"/>
          </p:nvPr>
        </p:nvSpPr>
        <p:spPr>
          <a:xfrm>
            <a:off x="27241560" y="10768000"/>
            <a:ext cx="4851600" cy="4122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00"/>
              <a:buNone/>
              <a:defRPr sz="23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98" name="Google Shape;298;p48"/>
          <p:cNvCxnSpPr/>
          <p:nvPr/>
        </p:nvCxnSpPr>
        <p:spPr>
          <a:xfrm>
            <a:off x="16775370" y="1481258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8"/>
          <p:cNvCxnSpPr/>
          <p:nvPr/>
        </p:nvCxnSpPr>
        <p:spPr>
          <a:xfrm>
            <a:off x="22008465" y="1481258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8"/>
          <p:cNvCxnSpPr/>
          <p:nvPr/>
        </p:nvCxnSpPr>
        <p:spPr>
          <a:xfrm>
            <a:off x="27298755" y="14812587"/>
            <a:ext cx="473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8"/>
          <p:cNvSpPr txBox="1"/>
          <p:nvPr>
            <p:ph idx="13" type="subTitle"/>
          </p:nvPr>
        </p:nvSpPr>
        <p:spPr>
          <a:xfrm>
            <a:off x="16740000" y="1491648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48"/>
          <p:cNvSpPr txBox="1"/>
          <p:nvPr>
            <p:ph idx="14" type="subTitle"/>
          </p:nvPr>
        </p:nvSpPr>
        <p:spPr>
          <a:xfrm>
            <a:off x="22008510" y="1491648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5" type="subTitle"/>
          </p:nvPr>
        </p:nvSpPr>
        <p:spPr>
          <a:xfrm>
            <a:off x="27277020" y="14916480"/>
            <a:ext cx="4737000" cy="3728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02">
  <p:cSld name="CUSTOM_5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/>
          <p:nvPr>
            <p:ph idx="2" type="pic"/>
          </p:nvPr>
        </p:nvSpPr>
        <p:spPr>
          <a:xfrm>
            <a:off x="2309400" y="3774720"/>
            <a:ext cx="5683200" cy="5727300"/>
          </a:xfrm>
          <a:prstGeom prst="roundRect">
            <a:avLst>
              <a:gd fmla="val 2734" name="adj"/>
            </a:avLst>
          </a:prstGeom>
          <a:noFill/>
          <a:ln>
            <a:noFill/>
          </a:ln>
        </p:spPr>
      </p:sp>
      <p:sp>
        <p:nvSpPr>
          <p:cNvPr id="306" name="Google Shape;306;p49"/>
          <p:cNvSpPr txBox="1"/>
          <p:nvPr>
            <p:ph hasCustomPrompt="1" type="title"/>
          </p:nvPr>
        </p:nvSpPr>
        <p:spPr>
          <a:xfrm>
            <a:off x="14955660" y="469248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anrope"/>
              <a:buNone/>
              <a:defRPr b="1" sz="7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9pPr>
          </a:lstStyle>
          <a:p>
            <a:r>
              <a:t>xx%</a:t>
            </a:r>
          </a:p>
        </p:txBody>
      </p:sp>
      <p:sp>
        <p:nvSpPr>
          <p:cNvPr id="307" name="Google Shape;307;p49"/>
          <p:cNvSpPr txBox="1"/>
          <p:nvPr>
            <p:ph idx="1" type="subTitle"/>
          </p:nvPr>
        </p:nvSpPr>
        <p:spPr>
          <a:xfrm>
            <a:off x="22026600" y="476352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08" name="Google Shape;308;p49"/>
          <p:cNvSpPr txBox="1"/>
          <p:nvPr>
            <p:ph hasCustomPrompt="1" idx="3" type="title"/>
          </p:nvPr>
        </p:nvSpPr>
        <p:spPr>
          <a:xfrm>
            <a:off x="14955660" y="758336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anrope"/>
              <a:buNone/>
              <a:defRPr b="1" sz="7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9pPr>
          </a:lstStyle>
          <a:p>
            <a:r>
              <a:t>xx%</a:t>
            </a:r>
          </a:p>
        </p:txBody>
      </p:sp>
      <p:sp>
        <p:nvSpPr>
          <p:cNvPr id="309" name="Google Shape;309;p49"/>
          <p:cNvSpPr txBox="1"/>
          <p:nvPr>
            <p:ph idx="4" type="subTitle"/>
          </p:nvPr>
        </p:nvSpPr>
        <p:spPr>
          <a:xfrm>
            <a:off x="22026600" y="765440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hasCustomPrompt="1" idx="5" type="title"/>
          </p:nvPr>
        </p:nvSpPr>
        <p:spPr>
          <a:xfrm>
            <a:off x="14955660" y="1054528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anrope"/>
              <a:buNone/>
              <a:defRPr b="1" sz="7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9pPr>
          </a:lstStyle>
          <a:p>
            <a:r>
              <a:t>xx%</a:t>
            </a:r>
          </a:p>
        </p:txBody>
      </p:sp>
      <p:sp>
        <p:nvSpPr>
          <p:cNvPr id="311" name="Google Shape;311;p49"/>
          <p:cNvSpPr txBox="1"/>
          <p:nvPr>
            <p:ph idx="6" type="subTitle"/>
          </p:nvPr>
        </p:nvSpPr>
        <p:spPr>
          <a:xfrm>
            <a:off x="22026600" y="1061632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hasCustomPrompt="1" idx="7" type="title"/>
          </p:nvPr>
        </p:nvSpPr>
        <p:spPr>
          <a:xfrm>
            <a:off x="14955660" y="1350720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anrope"/>
              <a:buNone/>
              <a:defRPr b="1" sz="7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9pPr>
          </a:lstStyle>
          <a:p>
            <a:r>
              <a:t>xx%</a:t>
            </a:r>
          </a:p>
        </p:txBody>
      </p:sp>
      <p:sp>
        <p:nvSpPr>
          <p:cNvPr id="313" name="Google Shape;313;p49"/>
          <p:cNvSpPr txBox="1"/>
          <p:nvPr>
            <p:ph idx="8" type="subTitle"/>
          </p:nvPr>
        </p:nvSpPr>
        <p:spPr>
          <a:xfrm>
            <a:off x="22026600" y="1357824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4" name="Google Shape;314;p49"/>
          <p:cNvSpPr txBox="1"/>
          <p:nvPr>
            <p:ph hasCustomPrompt="1" idx="9" type="title"/>
          </p:nvPr>
        </p:nvSpPr>
        <p:spPr>
          <a:xfrm>
            <a:off x="14955660" y="1646912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anrope"/>
              <a:buNone/>
              <a:defRPr b="1" sz="7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9pPr>
          </a:lstStyle>
          <a:p>
            <a:r>
              <a:t>xx%</a:t>
            </a:r>
          </a:p>
        </p:txBody>
      </p:sp>
      <p:sp>
        <p:nvSpPr>
          <p:cNvPr id="315" name="Google Shape;315;p49"/>
          <p:cNvSpPr txBox="1"/>
          <p:nvPr>
            <p:ph idx="13" type="subTitle"/>
          </p:nvPr>
        </p:nvSpPr>
        <p:spPr>
          <a:xfrm>
            <a:off x="22026600" y="1654016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pic>
        <p:nvPicPr>
          <p:cNvPr id="316" name="Google Shape;31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9"/>
          <p:cNvCxnSpPr/>
          <p:nvPr/>
        </p:nvCxnSpPr>
        <p:spPr>
          <a:xfrm>
            <a:off x="15094710" y="3980160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9"/>
          <p:cNvCxnSpPr/>
          <p:nvPr/>
        </p:nvCxnSpPr>
        <p:spPr>
          <a:xfrm>
            <a:off x="15094710" y="6835520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9"/>
          <p:cNvCxnSpPr/>
          <p:nvPr/>
        </p:nvCxnSpPr>
        <p:spPr>
          <a:xfrm>
            <a:off x="15094710" y="9732800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9"/>
          <p:cNvCxnSpPr/>
          <p:nvPr/>
        </p:nvCxnSpPr>
        <p:spPr>
          <a:xfrm>
            <a:off x="15094710" y="12833173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9"/>
          <p:cNvCxnSpPr/>
          <p:nvPr/>
        </p:nvCxnSpPr>
        <p:spPr>
          <a:xfrm>
            <a:off x="15094710" y="15814293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02 (dark)">
  <p:cSld name="CUSTOM_5_1"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/>
          <p:nvPr>
            <p:ph idx="2" type="pic"/>
          </p:nvPr>
        </p:nvSpPr>
        <p:spPr>
          <a:xfrm>
            <a:off x="2309400" y="3774720"/>
            <a:ext cx="5683200" cy="5727300"/>
          </a:xfrm>
          <a:prstGeom prst="roundRect">
            <a:avLst>
              <a:gd fmla="val 2734" name="adj"/>
            </a:avLst>
          </a:prstGeom>
          <a:noFill/>
          <a:ln>
            <a:noFill/>
          </a:ln>
        </p:spPr>
      </p:sp>
      <p:sp>
        <p:nvSpPr>
          <p:cNvPr id="324" name="Google Shape;324;p50"/>
          <p:cNvSpPr txBox="1"/>
          <p:nvPr>
            <p:ph hasCustomPrompt="1" type="title"/>
          </p:nvPr>
        </p:nvSpPr>
        <p:spPr>
          <a:xfrm>
            <a:off x="14955660" y="469248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anrope"/>
              <a:buNone/>
              <a:defRPr b="1" sz="7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50"/>
          <p:cNvSpPr txBox="1"/>
          <p:nvPr>
            <p:ph idx="1" type="subTitle"/>
          </p:nvPr>
        </p:nvSpPr>
        <p:spPr>
          <a:xfrm>
            <a:off x="22026600" y="476352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hasCustomPrompt="1" idx="3" type="title"/>
          </p:nvPr>
        </p:nvSpPr>
        <p:spPr>
          <a:xfrm>
            <a:off x="14955660" y="758336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anrope"/>
              <a:buNone/>
              <a:defRPr b="1" sz="7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50"/>
          <p:cNvSpPr txBox="1"/>
          <p:nvPr>
            <p:ph idx="4" type="subTitle"/>
          </p:nvPr>
        </p:nvSpPr>
        <p:spPr>
          <a:xfrm>
            <a:off x="22026600" y="765440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50"/>
          <p:cNvSpPr txBox="1"/>
          <p:nvPr>
            <p:ph hasCustomPrompt="1" idx="5" type="title"/>
          </p:nvPr>
        </p:nvSpPr>
        <p:spPr>
          <a:xfrm>
            <a:off x="14955660" y="1054528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anrope"/>
              <a:buNone/>
              <a:defRPr b="1" sz="7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50"/>
          <p:cNvSpPr txBox="1"/>
          <p:nvPr>
            <p:ph idx="6" type="subTitle"/>
          </p:nvPr>
        </p:nvSpPr>
        <p:spPr>
          <a:xfrm>
            <a:off x="22026600" y="1061632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50"/>
          <p:cNvSpPr txBox="1"/>
          <p:nvPr>
            <p:ph hasCustomPrompt="1" idx="7" type="title"/>
          </p:nvPr>
        </p:nvSpPr>
        <p:spPr>
          <a:xfrm>
            <a:off x="14955660" y="1350720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anrope"/>
              <a:buNone/>
              <a:defRPr b="1" sz="7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50"/>
          <p:cNvSpPr txBox="1"/>
          <p:nvPr>
            <p:ph idx="8" type="subTitle"/>
          </p:nvPr>
        </p:nvSpPr>
        <p:spPr>
          <a:xfrm>
            <a:off x="22026600" y="1357824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50"/>
          <p:cNvSpPr txBox="1"/>
          <p:nvPr>
            <p:ph hasCustomPrompt="1" idx="9" type="title"/>
          </p:nvPr>
        </p:nvSpPr>
        <p:spPr>
          <a:xfrm>
            <a:off x="14955660" y="16469120"/>
            <a:ext cx="4851600" cy="15669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anrope"/>
              <a:buNone/>
              <a:defRPr b="1" sz="7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b="1"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50"/>
          <p:cNvSpPr txBox="1"/>
          <p:nvPr>
            <p:ph idx="13" type="subTitle"/>
          </p:nvPr>
        </p:nvSpPr>
        <p:spPr>
          <a:xfrm>
            <a:off x="22026600" y="16540160"/>
            <a:ext cx="10120800" cy="1424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34" name="Google Shape;33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50"/>
          <p:cNvCxnSpPr/>
          <p:nvPr/>
        </p:nvCxnSpPr>
        <p:spPr>
          <a:xfrm>
            <a:off x="15094710" y="3980160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50"/>
          <p:cNvCxnSpPr/>
          <p:nvPr/>
        </p:nvCxnSpPr>
        <p:spPr>
          <a:xfrm>
            <a:off x="15094710" y="6835520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50"/>
          <p:cNvCxnSpPr/>
          <p:nvPr/>
        </p:nvCxnSpPr>
        <p:spPr>
          <a:xfrm>
            <a:off x="15094710" y="9732800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50"/>
          <p:cNvCxnSpPr/>
          <p:nvPr/>
        </p:nvCxnSpPr>
        <p:spPr>
          <a:xfrm>
            <a:off x="15094710" y="12833173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50"/>
          <p:cNvCxnSpPr/>
          <p:nvPr/>
        </p:nvCxnSpPr>
        <p:spPr>
          <a:xfrm>
            <a:off x="15094710" y="15814293"/>
            <a:ext cx="172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291840" y="9176960"/>
            <a:ext cx="26209500" cy="3591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ctrTitle"/>
          </p:nvPr>
        </p:nvSpPr>
        <p:spPr>
          <a:xfrm>
            <a:off x="1122150" y="3176853"/>
            <a:ext cx="30674400" cy="87576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342" name="Google Shape;342;p51"/>
          <p:cNvSpPr txBox="1"/>
          <p:nvPr>
            <p:ph idx="1" type="subTitle"/>
          </p:nvPr>
        </p:nvSpPr>
        <p:spPr>
          <a:xfrm>
            <a:off x="1122120" y="12092267"/>
            <a:ext cx="30674400" cy="338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343" name="Google Shape;343;p5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rtl="0">
              <a:buNone/>
              <a:defRPr sz="7000"/>
            </a:lvl1pPr>
            <a:lvl2pPr lvl="1" rtl="0">
              <a:buNone/>
              <a:defRPr sz="7000"/>
            </a:lvl2pPr>
            <a:lvl3pPr lvl="2" rtl="0">
              <a:buNone/>
              <a:defRPr sz="7000"/>
            </a:lvl3pPr>
            <a:lvl4pPr lvl="3" rtl="0">
              <a:buNone/>
              <a:defRPr sz="7000"/>
            </a:lvl4pPr>
            <a:lvl5pPr lvl="4" rtl="0">
              <a:buNone/>
              <a:defRPr sz="7000"/>
            </a:lvl5pPr>
            <a:lvl6pPr lvl="5" rtl="0">
              <a:buNone/>
              <a:defRPr sz="7000"/>
            </a:lvl6pPr>
            <a:lvl7pPr lvl="6" rtl="0">
              <a:buNone/>
              <a:defRPr sz="7000"/>
            </a:lvl7pPr>
            <a:lvl8pPr lvl="7" rtl="0">
              <a:buNone/>
              <a:defRPr sz="7000"/>
            </a:lvl8pPr>
            <a:lvl9pPr lvl="8" rtl="0">
              <a:buNone/>
              <a:defRPr sz="70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 2 1" showMasterSp="0">
  <p:cSld name="SECTION_TITLE_AND_DESCRIPTION_1_3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/>
          <p:nvPr/>
        </p:nvSpPr>
        <p:spPr>
          <a:xfrm>
            <a:off x="7560" y="-533"/>
            <a:ext cx="16459200" cy="21945600"/>
          </a:xfrm>
          <a:prstGeom prst="rect">
            <a:avLst/>
          </a:prstGeom>
          <a:solidFill>
            <a:srgbClr val="1631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 txBox="1"/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175" lIns="455175" spcFirstLastPara="1" rIns="455175" wrap="square" tIns="4551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20900"/>
              <a:buFont typeface="IBM Plex Sans"/>
              <a:buNone/>
              <a:defRPr sz="209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None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175" lIns="455175" spcFirstLastPara="1" rIns="455175" wrap="square" tIns="4551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0500"/>
              <a:buFont typeface="IBM Plex Sans"/>
              <a:buNone/>
              <a:defRPr sz="105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0500"/>
              <a:buFont typeface="IBM Plex Sans"/>
              <a:buNone/>
              <a:defRPr sz="105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0500"/>
              <a:buFont typeface="IBM Plex Sans"/>
              <a:buNone/>
              <a:defRPr sz="105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0500"/>
              <a:buFont typeface="IBM Plex Sans"/>
              <a:buNone/>
              <a:defRPr sz="105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0500"/>
              <a:buFont typeface="IBM Plex Sans"/>
              <a:buNone/>
              <a:defRPr sz="105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800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Char char="■"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800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Char char="●"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800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Char char="○"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800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9000"/>
              <a:buFont typeface="IBM Plex Sans"/>
              <a:buChar char="■"/>
              <a:defRPr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48" name="Google Shape;348;p52"/>
          <p:cNvSpPr txBox="1"/>
          <p:nvPr>
            <p:ph idx="2" type="body"/>
          </p:nvPr>
        </p:nvSpPr>
        <p:spPr>
          <a:xfrm>
            <a:off x="17782200" y="3089382"/>
            <a:ext cx="13813200" cy="157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175" lIns="455175" spcFirstLastPara="1" rIns="455175" wrap="square" tIns="455175">
            <a:normAutofit/>
          </a:bodyPr>
          <a:lstStyle>
            <a:lvl1pPr indent="-800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800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800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800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800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800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800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800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800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9" name="Google Shape;34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26230" y="20200853"/>
            <a:ext cx="2803671" cy="108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/>
          <p:nvPr/>
        </p:nvSpPr>
        <p:spPr>
          <a:xfrm>
            <a:off x="0" y="0"/>
            <a:ext cx="32918400" cy="4241700"/>
          </a:xfrm>
          <a:prstGeom prst="rect">
            <a:avLst/>
          </a:prstGeom>
          <a:solidFill>
            <a:srgbClr val="163134"/>
          </a:solidFill>
          <a:ln cap="flat" cmpd="sng" w="12700">
            <a:solidFill>
              <a:srgbClr val="1A4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0700" lIns="341500" spcFirstLastPara="1" rIns="341500" wrap="square" tIns="170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2" name="Google Shape;352;p53"/>
          <p:cNvSpPr txBox="1"/>
          <p:nvPr>
            <p:ph type="title"/>
          </p:nvPr>
        </p:nvSpPr>
        <p:spPr>
          <a:xfrm>
            <a:off x="2903400" y="1064000"/>
            <a:ext cx="288930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4900"/>
              <a:buFont typeface="IBM Plex Sans"/>
              <a:buNone/>
              <a:defRPr sz="149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3" name="Google Shape;35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0380" y="1558453"/>
            <a:ext cx="683643" cy="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230" y="20200853"/>
            <a:ext cx="2803671" cy="108607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800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845"/>
              </a:buClr>
              <a:buSzPts val="9000"/>
              <a:buFont typeface="IBM Plex Sans"/>
              <a:buChar char="●"/>
              <a:defRPr sz="9000"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609600" lvl="1" marL="914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609600" lvl="2" marL="1371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609600" lvl="3" marL="18288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609600" lvl="4" marL="22860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609600" lvl="5" marL="27432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609600" lvl="6" marL="3200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609600" lvl="7" marL="3657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609600" lvl="8" marL="4114800" rtl="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4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/>
          <p:nvPr/>
        </p:nvSpPr>
        <p:spPr>
          <a:xfrm>
            <a:off x="0" y="0"/>
            <a:ext cx="32918400" cy="4241700"/>
          </a:xfrm>
          <a:prstGeom prst="rect">
            <a:avLst/>
          </a:prstGeom>
          <a:solidFill>
            <a:srgbClr val="163134"/>
          </a:solidFill>
          <a:ln cap="flat" cmpd="sng" w="12700">
            <a:solidFill>
              <a:srgbClr val="1A4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0700" lIns="341500" spcFirstLastPara="1" rIns="341500" wrap="square" tIns="170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Google Shape;358;p54"/>
          <p:cNvSpPr txBox="1"/>
          <p:nvPr>
            <p:ph type="title"/>
          </p:nvPr>
        </p:nvSpPr>
        <p:spPr>
          <a:xfrm>
            <a:off x="2903400" y="1064000"/>
            <a:ext cx="288930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4900"/>
              <a:buFont typeface="IBM Plex Sans"/>
              <a:buNone/>
              <a:defRPr sz="149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9" name="Google Shape;35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0380" y="1558453"/>
            <a:ext cx="683643" cy="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230" y="20200853"/>
            <a:ext cx="2803671" cy="108607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800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845"/>
              </a:buClr>
              <a:buSzPts val="9000"/>
              <a:buFont typeface="IBM Plex Sans"/>
              <a:buChar char="●"/>
              <a:defRPr sz="9000"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609600" lvl="1" marL="914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609600" lvl="2" marL="1371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609600" lvl="3" marL="18288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609600" lvl="4" marL="22860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609600" lvl="5" marL="27432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609600" lvl="6" marL="3200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609600" lvl="7" marL="3657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609600" lvl="8" marL="4114800" rtl="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5">
  <p:cSld name="TITLE_ONLY_5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/>
          <p:nvPr/>
        </p:nvSpPr>
        <p:spPr>
          <a:xfrm>
            <a:off x="0" y="0"/>
            <a:ext cx="32918400" cy="4241700"/>
          </a:xfrm>
          <a:prstGeom prst="rect">
            <a:avLst/>
          </a:prstGeom>
          <a:solidFill>
            <a:srgbClr val="163134"/>
          </a:solidFill>
          <a:ln cap="flat" cmpd="sng" w="12700">
            <a:solidFill>
              <a:srgbClr val="1A4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0700" lIns="341500" spcFirstLastPara="1" rIns="341500" wrap="square" tIns="170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p55"/>
          <p:cNvSpPr txBox="1"/>
          <p:nvPr>
            <p:ph type="title"/>
          </p:nvPr>
        </p:nvSpPr>
        <p:spPr>
          <a:xfrm>
            <a:off x="2903400" y="1064000"/>
            <a:ext cx="288930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4900"/>
              <a:buFont typeface="IBM Plex Sans"/>
              <a:buNone/>
              <a:defRPr sz="149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65" name="Google Shape;36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0380" y="1558453"/>
            <a:ext cx="683643" cy="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230" y="20200853"/>
            <a:ext cx="2803671" cy="108607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800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845"/>
              </a:buClr>
              <a:buSzPts val="9000"/>
              <a:buFont typeface="IBM Plex Sans"/>
              <a:buChar char="●"/>
              <a:defRPr sz="9000"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609600" lvl="1" marL="914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609600" lvl="2" marL="1371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609600" lvl="3" marL="18288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609600" lvl="4" marL="22860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609600" lvl="5" marL="27432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609600" lvl="6" marL="3200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609600" lvl="7" marL="3657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609600" lvl="8" marL="4114800" rtl="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">
  <p:cSld name="SECTION_HEADER_1_1">
    <p:bg>
      <p:bgPr>
        <a:solidFill>
          <a:srgbClr val="163134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5171310" y="8201600"/>
            <a:ext cx="26625000" cy="3591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9900"/>
              <a:buFont typeface="IBM Plex Sans"/>
              <a:buNone/>
              <a:defRPr sz="199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56"/>
          <p:cNvSpPr/>
          <p:nvPr/>
        </p:nvSpPr>
        <p:spPr>
          <a:xfrm>
            <a:off x="0" y="0"/>
            <a:ext cx="2803800" cy="21945600"/>
          </a:xfrm>
          <a:prstGeom prst="rect">
            <a:avLst/>
          </a:prstGeom>
          <a:solidFill>
            <a:srgbClr val="163134"/>
          </a:solidFill>
          <a:ln cap="flat" cmpd="sng" w="12700">
            <a:solidFill>
              <a:srgbClr val="1631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0700" lIns="341500" spcFirstLastPara="1" rIns="341500" wrap="square" tIns="170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56"/>
          <p:cNvSpPr txBox="1"/>
          <p:nvPr>
            <p:ph idx="1" type="subTitle"/>
          </p:nvPr>
        </p:nvSpPr>
        <p:spPr>
          <a:xfrm>
            <a:off x="5504670" y="11793280"/>
            <a:ext cx="26625000" cy="2425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2E9"/>
              </a:buClr>
              <a:buSzPts val="10000"/>
              <a:buFont typeface="IBM Plex Sans"/>
              <a:buNone/>
              <a:defRPr sz="10000">
                <a:solidFill>
                  <a:srgbClr val="FAF2E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00"/>
              <a:buNone/>
              <a:defRPr sz="139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372" name="Google Shape;372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6200" y="7902507"/>
            <a:ext cx="1666840" cy="166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230" y="20200853"/>
            <a:ext cx="2803671" cy="108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/>
          <p:nvPr/>
        </p:nvSpPr>
        <p:spPr>
          <a:xfrm>
            <a:off x="0" y="0"/>
            <a:ext cx="32918400" cy="4241700"/>
          </a:xfrm>
          <a:prstGeom prst="rect">
            <a:avLst/>
          </a:prstGeom>
          <a:solidFill>
            <a:srgbClr val="163134"/>
          </a:solidFill>
          <a:ln cap="flat" cmpd="sng" w="12700">
            <a:solidFill>
              <a:srgbClr val="1A4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0700" lIns="341500" spcFirstLastPara="1" rIns="341500" wrap="square" tIns="170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6" name="Google Shape;376;p57"/>
          <p:cNvSpPr txBox="1"/>
          <p:nvPr>
            <p:ph type="title"/>
          </p:nvPr>
        </p:nvSpPr>
        <p:spPr>
          <a:xfrm>
            <a:off x="2903400" y="1064000"/>
            <a:ext cx="288930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529C"/>
              </a:buClr>
              <a:buSzPts val="14900"/>
              <a:buFont typeface="IBM Plex Sans"/>
              <a:buNone/>
              <a:defRPr sz="14900">
                <a:solidFill>
                  <a:srgbClr val="F0529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900"/>
              <a:buNone/>
              <a:defRPr sz="14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77" name="Google Shape;377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0380" y="1558453"/>
            <a:ext cx="683643" cy="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230" y="20200853"/>
            <a:ext cx="2803671" cy="108607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800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845"/>
              </a:buClr>
              <a:buSzPts val="9000"/>
              <a:buFont typeface="IBM Plex Sans"/>
              <a:buChar char="●"/>
              <a:defRPr sz="9000"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609600" lvl="1" marL="914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609600" lvl="2" marL="1371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609600" lvl="3" marL="18288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609600" lvl="4" marL="22860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609600" lvl="5" marL="27432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609600" lvl="6" marL="32004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●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609600" lvl="7" marL="3657600" rtl="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rgbClr val="303845"/>
              </a:buClr>
              <a:buSzPts val="6000"/>
              <a:buFont typeface="IBM Plex Sans"/>
              <a:buChar char="○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609600" lvl="8" marL="4114800" rtl="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rgbClr val="303845"/>
              </a:buClr>
              <a:buSzPts val="6000"/>
              <a:buFont typeface="IBM Plex Sans"/>
              <a:buChar char="■"/>
              <a:defRPr>
                <a:solidFill>
                  <a:srgbClr val="30384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ctrTitle"/>
          </p:nvPr>
        </p:nvSpPr>
        <p:spPr>
          <a:xfrm>
            <a:off x="1122150" y="3176853"/>
            <a:ext cx="30674400" cy="87576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382" name="Google Shape;382;p58"/>
          <p:cNvSpPr txBox="1"/>
          <p:nvPr>
            <p:ph idx="1" type="subTitle"/>
          </p:nvPr>
        </p:nvSpPr>
        <p:spPr>
          <a:xfrm>
            <a:off x="1122120" y="12092267"/>
            <a:ext cx="30674400" cy="33816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383" name="Google Shape;383;p5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rtl="0">
              <a:buNone/>
              <a:defRPr sz="7000"/>
            </a:lvl1pPr>
            <a:lvl2pPr lvl="1" rtl="0">
              <a:buNone/>
              <a:defRPr sz="7000"/>
            </a:lvl2pPr>
            <a:lvl3pPr lvl="2" rtl="0">
              <a:buNone/>
              <a:defRPr sz="7000"/>
            </a:lvl3pPr>
            <a:lvl4pPr lvl="3" rtl="0">
              <a:buNone/>
              <a:defRPr sz="7000"/>
            </a:lvl4pPr>
            <a:lvl5pPr lvl="4" rtl="0">
              <a:buNone/>
              <a:defRPr sz="7000"/>
            </a:lvl5pPr>
            <a:lvl6pPr lvl="5" rtl="0">
              <a:buNone/>
              <a:defRPr sz="7000"/>
            </a:lvl6pPr>
            <a:lvl7pPr lvl="6" rtl="0">
              <a:buNone/>
              <a:defRPr sz="7000"/>
            </a:lvl7pPr>
            <a:lvl8pPr lvl="7" rtl="0">
              <a:buNone/>
              <a:defRPr sz="7000"/>
            </a:lvl8pPr>
            <a:lvl9pPr lvl="8" rtl="0">
              <a:buNone/>
              <a:defRPr sz="70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dark)">
  <p:cSld name="SECTION_HEADER_1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291840" y="9176960"/>
            <a:ext cx="26209500" cy="3591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630450" y="1898773"/>
            <a:ext cx="306744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630450" y="4917227"/>
            <a:ext cx="315177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dark)">
  <p:cSld name="TITLE_AND_BODY_1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30450" y="1898773"/>
            <a:ext cx="306744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30450" y="4917227"/>
            <a:ext cx="315177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1pPr>
            <a:lvl2pPr indent="-609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2pPr>
            <a:lvl3pPr indent="-609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3pPr>
            <a:lvl4pPr indent="-609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4pPr>
            <a:lvl5pPr indent="-609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5pPr>
            <a:lvl6pPr indent="-609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6pPr>
            <a:lvl7pPr indent="-609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>
                <a:solidFill>
                  <a:schemeClr val="lt1"/>
                </a:solidFill>
              </a:defRPr>
            </a:lvl7pPr>
            <a:lvl8pPr indent="-609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>
                <a:solidFill>
                  <a:schemeClr val="lt1"/>
                </a:solidFill>
              </a:defRPr>
            </a:lvl8pPr>
            <a:lvl9pPr indent="-609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30450" y="1898773"/>
            <a:ext cx="30674400" cy="2443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30450" y="5976320"/>
            <a:ext cx="143997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73100" lvl="0" marL="457200" rtl="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 rtl="0">
              <a:spcBef>
                <a:spcPts val="5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 rtl="0">
              <a:spcBef>
                <a:spcPts val="5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 rtl="0">
              <a:spcBef>
                <a:spcPts val="5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 rtl="0">
              <a:spcBef>
                <a:spcPts val="5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 rtl="0">
              <a:spcBef>
                <a:spcPts val="5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 rtl="0">
              <a:spcBef>
                <a:spcPts val="5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 rtl="0">
              <a:spcBef>
                <a:spcPts val="5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 rtl="0">
              <a:spcBef>
                <a:spcPts val="5000"/>
              </a:spcBef>
              <a:spcAft>
                <a:spcPts val="5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16652520" y="5976320"/>
            <a:ext cx="14399700" cy="145767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73100" lvl="0" marL="457200" rtl="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 rtl="0">
              <a:spcBef>
                <a:spcPts val="5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 rtl="0">
              <a:spcBef>
                <a:spcPts val="5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 rtl="0">
              <a:spcBef>
                <a:spcPts val="5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 rtl="0">
              <a:spcBef>
                <a:spcPts val="5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 rtl="0">
              <a:spcBef>
                <a:spcPts val="5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 rtl="0">
              <a:spcBef>
                <a:spcPts val="5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 rtl="0">
              <a:spcBef>
                <a:spcPts val="5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 rtl="0">
              <a:spcBef>
                <a:spcPts val="5000"/>
              </a:spcBef>
              <a:spcAft>
                <a:spcPts val="5000"/>
              </a:spcAft>
              <a:buSzPts val="6000"/>
              <a:buChar char="■"/>
              <a:defRPr sz="6000"/>
            </a:lvl9pPr>
          </a:lstStyle>
          <a:p/>
        </p:txBody>
      </p:sp>
      <p:pic>
        <p:nvPicPr>
          <p:cNvPr id="43" name="Google Shape;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430" y="20552961"/>
            <a:ext cx="632801" cy="2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0450" y="1898773"/>
            <a:ext cx="306744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 SemiBold"/>
              <a:buNone/>
              <a:defRPr sz="139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Manrope"/>
              <a:buNone/>
              <a:defRPr sz="13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0450" y="4917227"/>
            <a:ext cx="315177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>
            <a:normAutofit/>
          </a:bodyPr>
          <a:lstStyle>
            <a:lvl1pPr indent="-609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anrope"/>
              <a:buChar char="●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609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anrope"/>
              <a:buChar char="○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609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anrope"/>
              <a:buChar char="■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609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anrope"/>
              <a:buChar char="●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609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"/>
              <a:buChar char="○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609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"/>
              <a:buChar char="■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609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"/>
              <a:buChar char="●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609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"/>
              <a:buChar char="○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609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nrope"/>
              <a:buChar char="■"/>
              <a:defRPr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97">
          <p15:clr>
            <a:srgbClr val="E46962"/>
          </p15:clr>
        </p15:guide>
        <p15:guide id="2" pos="1814">
          <p15:clr>
            <a:srgbClr val="E46962"/>
          </p15:clr>
        </p15:guide>
        <p15:guide id="3" pos="2074">
          <p15:clr>
            <a:srgbClr val="E46962"/>
          </p15:clr>
        </p15:guide>
        <p15:guide id="4" pos="3533">
          <p15:clr>
            <a:srgbClr val="E46962"/>
          </p15:clr>
        </p15:guide>
        <p15:guide id="5" pos="3820">
          <p15:clr>
            <a:srgbClr val="E46962"/>
          </p15:clr>
        </p15:guide>
        <p15:guide id="6" pos="5251">
          <p15:clr>
            <a:srgbClr val="E46962"/>
          </p15:clr>
        </p15:guide>
        <p15:guide id="7" pos="5443">
          <p15:clr>
            <a:srgbClr val="E46962"/>
          </p15:clr>
        </p15:guide>
        <p15:guide id="8" pos="6875">
          <p15:clr>
            <a:srgbClr val="E46962"/>
          </p15:clr>
        </p15:guide>
        <p15:guide id="9" pos="7125">
          <p15:clr>
            <a:srgbClr val="E46962"/>
          </p15:clr>
        </p15:guide>
        <p15:guide id="10" pos="8554">
          <p15:clr>
            <a:srgbClr val="E46962"/>
          </p15:clr>
        </p15:guide>
        <p15:guide id="11" pos="8808">
          <p15:clr>
            <a:srgbClr val="E46962"/>
          </p15:clr>
        </p15:guide>
        <p15:guide id="12" pos="10232">
          <p15:clr>
            <a:srgbClr val="E46962"/>
          </p15:clr>
        </p15:guide>
        <p15:guide id="13" pos="10490">
          <p15:clr>
            <a:srgbClr val="E46962"/>
          </p15:clr>
        </p15:guide>
        <p15:guide id="14" pos="11928">
          <p15:clr>
            <a:srgbClr val="E46962"/>
          </p15:clr>
        </p15:guide>
        <p15:guide id="15" pos="12182">
          <p15:clr>
            <a:srgbClr val="E46962"/>
          </p15:clr>
        </p15:guide>
        <p15:guide id="16" pos="13589">
          <p15:clr>
            <a:srgbClr val="E46962"/>
          </p15:clr>
        </p15:guide>
        <p15:guide id="17" pos="13875">
          <p15:clr>
            <a:srgbClr val="E46962"/>
          </p15:clr>
        </p15:guide>
        <p15:guide id="18" pos="15249">
          <p15:clr>
            <a:srgbClr val="E46962"/>
          </p15:clr>
        </p15:guide>
        <p15:guide id="19" pos="15485">
          <p15:clr>
            <a:srgbClr val="E46962"/>
          </p15:clr>
        </p15:guide>
        <p15:guide id="20" pos="16916">
          <p15:clr>
            <a:srgbClr val="E46962"/>
          </p15:clr>
        </p15:guide>
        <p15:guide id="21" pos="17160">
          <p15:clr>
            <a:srgbClr val="E46962"/>
          </p15:clr>
        </p15:guide>
        <p15:guide id="22" pos="18583">
          <p15:clr>
            <a:srgbClr val="E46962"/>
          </p15:clr>
        </p15:guide>
        <p15:guide id="23" pos="18835">
          <p15:clr>
            <a:srgbClr val="E46962"/>
          </p15:clr>
        </p15:guide>
        <p15:guide id="24" pos="2025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13" Type="http://schemas.openxmlformats.org/officeDocument/2006/relationships/image" Target="../media/image20.png"/><Relationship Id="rId1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AF2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23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A32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59"/>
          <p:cNvGrpSpPr/>
          <p:nvPr/>
        </p:nvGrpSpPr>
        <p:grpSpPr>
          <a:xfrm>
            <a:off x="1131100" y="395600"/>
            <a:ext cx="30041175" cy="3274701"/>
            <a:chOff x="450500" y="-249625"/>
            <a:chExt cx="30041175" cy="3274701"/>
          </a:xfrm>
        </p:grpSpPr>
        <p:sp>
          <p:nvSpPr>
            <p:cNvPr id="390" name="Google Shape;390;p59"/>
            <p:cNvSpPr txBox="1"/>
            <p:nvPr/>
          </p:nvSpPr>
          <p:spPr>
            <a:xfrm>
              <a:off x="7655675" y="133250"/>
              <a:ext cx="22836000" cy="15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5257"/>
                </a:buClr>
                <a:buSzPts val="12000"/>
                <a:buFont typeface="Arial"/>
                <a:buNone/>
              </a:pPr>
              <a:r>
                <a:rPr lang="en" sz="8900">
                  <a:solidFill>
                    <a:srgbClr val="105257"/>
                  </a:solidFill>
                  <a:latin typeface="Manrope"/>
                  <a:ea typeface="Manrope"/>
                  <a:cs typeface="Manrope"/>
                  <a:sym typeface="Manrope"/>
                </a:rPr>
                <a:t>Open Mixture-of-Experts Language Models</a:t>
              </a:r>
              <a:endParaRPr sz="500"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391" name="Google Shape;391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0500" y="-249625"/>
              <a:ext cx="6885251" cy="32747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59"/>
          <p:cNvGrpSpPr/>
          <p:nvPr/>
        </p:nvGrpSpPr>
        <p:grpSpPr>
          <a:xfrm>
            <a:off x="10107679" y="10974512"/>
            <a:ext cx="8307428" cy="5263659"/>
            <a:chOff x="23840204" y="11773312"/>
            <a:chExt cx="8307428" cy="5263659"/>
          </a:xfrm>
        </p:grpSpPr>
        <p:grpSp>
          <p:nvGrpSpPr>
            <p:cNvPr id="393" name="Google Shape;393;p59"/>
            <p:cNvGrpSpPr/>
            <p:nvPr/>
          </p:nvGrpSpPr>
          <p:grpSpPr>
            <a:xfrm>
              <a:off x="23840204" y="11773312"/>
              <a:ext cx="8307428" cy="5263659"/>
              <a:chOff x="0" y="0"/>
              <a:chExt cx="6274854" cy="6158538"/>
            </a:xfrm>
          </p:grpSpPr>
          <p:sp>
            <p:nvSpPr>
              <p:cNvPr id="394" name="Google Shape;394;p59"/>
              <p:cNvSpPr/>
              <p:nvPr/>
            </p:nvSpPr>
            <p:spPr>
              <a:xfrm>
                <a:off x="0" y="0"/>
                <a:ext cx="6274854" cy="6158538"/>
              </a:xfrm>
              <a:custGeom>
                <a:rect b="b" l="l" r="r" t="t"/>
                <a:pathLst>
                  <a:path extrusionOk="0" h="21600" w="21600">
                    <a:moveTo>
                      <a:pt x="3317" y="0"/>
                    </a:moveTo>
                    <a:lnTo>
                      <a:pt x="21600" y="0"/>
                    </a:lnTo>
                    <a:lnTo>
                      <a:pt x="21600" y="18000"/>
                    </a:lnTo>
                    <a:cubicBezTo>
                      <a:pt x="21600" y="19988"/>
                      <a:pt x="20115" y="21600"/>
                      <a:pt x="18283" y="21600"/>
                    </a:cubicBez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485" y="0"/>
                      <a:pt x="3317" y="0"/>
                    </a:cubicBezTo>
                    <a:close/>
                  </a:path>
                </a:pathLst>
              </a:custGeom>
              <a:solidFill>
                <a:srgbClr val="10525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Manrope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395" name="Google Shape;395;p59"/>
              <p:cNvSpPr txBox="1"/>
              <p:nvPr/>
            </p:nvSpPr>
            <p:spPr>
              <a:xfrm>
                <a:off x="384519" y="340927"/>
                <a:ext cx="5505900" cy="91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00" lIns="91400" spcFirstLastPara="1" rIns="91400" wrap="square" tIns="914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PT Serif"/>
                  <a:buNone/>
                </a:pPr>
                <a:r>
                  <a:rPr b="1" i="1" lang="en" sz="3500">
                    <a:solidFill>
                      <a:srgbClr val="FFFFFF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Token Choice vs Expert Choice?</a:t>
                </a:r>
                <a:endParaRPr sz="1400"/>
              </a:p>
            </p:txBody>
          </p:sp>
        </p:grpSp>
        <p:grpSp>
          <p:nvGrpSpPr>
            <p:cNvPr id="396" name="Google Shape;396;p59"/>
            <p:cNvGrpSpPr/>
            <p:nvPr/>
          </p:nvGrpSpPr>
          <p:grpSpPr>
            <a:xfrm>
              <a:off x="24198013" y="12773704"/>
              <a:ext cx="7591797" cy="3704522"/>
              <a:chOff x="1127600" y="28664550"/>
              <a:chExt cx="9642826" cy="4705350"/>
            </a:xfrm>
          </p:grpSpPr>
          <p:pic>
            <p:nvPicPr>
              <p:cNvPr id="397" name="Google Shape;397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73207" t="0"/>
              <a:stretch/>
            </p:blipFill>
            <p:spPr>
              <a:xfrm>
                <a:off x="1127600" y="28664550"/>
                <a:ext cx="4920251" cy="4705350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98" name="Google Shape;398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76284" r="0" t="0"/>
              <a:stretch/>
            </p:blipFill>
            <p:spPr>
              <a:xfrm>
                <a:off x="6415175" y="28664550"/>
                <a:ext cx="4355251" cy="4705350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399" name="Google Shape;399;p59"/>
          <p:cNvGrpSpPr/>
          <p:nvPr/>
        </p:nvGrpSpPr>
        <p:grpSpPr>
          <a:xfrm>
            <a:off x="680219" y="4207767"/>
            <a:ext cx="8257417" cy="5036432"/>
            <a:chOff x="-14748650" y="6989529"/>
            <a:chExt cx="10444494" cy="6370392"/>
          </a:xfrm>
        </p:grpSpPr>
        <p:grpSp>
          <p:nvGrpSpPr>
            <p:cNvPr id="400" name="Google Shape;400;p59"/>
            <p:cNvGrpSpPr/>
            <p:nvPr/>
          </p:nvGrpSpPr>
          <p:grpSpPr>
            <a:xfrm>
              <a:off x="-14301062" y="8095025"/>
              <a:ext cx="9642826" cy="4676775"/>
              <a:chOff x="1127600" y="18520425"/>
              <a:chExt cx="9642826" cy="4676775"/>
            </a:xfrm>
          </p:grpSpPr>
          <p:pic>
            <p:nvPicPr>
              <p:cNvPr id="401" name="Google Shape;401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73207" t="0"/>
              <a:stretch/>
            </p:blipFill>
            <p:spPr>
              <a:xfrm>
                <a:off x="1127600" y="18520425"/>
                <a:ext cx="4920251" cy="4676775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402" name="Google Shape;402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76284" r="0" t="0"/>
              <a:stretch/>
            </p:blipFill>
            <p:spPr>
              <a:xfrm>
                <a:off x="6415175" y="18520425"/>
                <a:ext cx="4355251" cy="4676775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403" name="Google Shape;403;p59"/>
            <p:cNvSpPr/>
            <p:nvPr/>
          </p:nvSpPr>
          <p:spPr>
            <a:xfrm flipH="1">
              <a:off x="-14748650" y="6989529"/>
              <a:ext cx="10444494" cy="6370392"/>
            </a:xfrm>
            <a:custGeom>
              <a:rect b="b" l="l" r="r" t="t"/>
              <a:pathLst>
                <a:path extrusionOk="0" h="21600" w="21600">
                  <a:moveTo>
                    <a:pt x="3317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115" y="21600"/>
                    <a:pt x="18283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1485" y="0"/>
                    <a:pt x="3317" y="0"/>
                  </a:cubicBezTo>
                  <a:close/>
                </a:path>
              </a:pathLst>
            </a:custGeom>
            <a:solidFill>
              <a:srgbClr val="10525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nrop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4" name="Google Shape;404;p59"/>
            <p:cNvSpPr txBox="1"/>
            <p:nvPr/>
          </p:nvSpPr>
          <p:spPr>
            <a:xfrm flipH="1">
              <a:off x="-14108680" y="7203605"/>
              <a:ext cx="9164571" cy="949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PT Serif"/>
                <a:buNone/>
              </a:pPr>
              <a:r>
                <a:rPr b="1" i="1" lang="en" sz="35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rPr>
                <a:t>Number of Experts?</a:t>
              </a:r>
              <a:endParaRPr sz="1400"/>
            </a:p>
          </p:txBody>
        </p:sp>
        <p:sp>
          <p:nvSpPr>
            <p:cNvPr id="405" name="Google Shape;405;p59"/>
            <p:cNvSpPr/>
            <p:nvPr/>
          </p:nvSpPr>
          <p:spPr>
            <a:xfrm>
              <a:off x="-5774488" y="11309347"/>
              <a:ext cx="300502" cy="300502"/>
            </a:xfrm>
            <a:prstGeom prst="ellipse">
              <a:avLst/>
            </a:prstGeom>
            <a:solidFill>
              <a:srgbClr val="3F4377"/>
            </a:solidFill>
            <a:ln cap="flat" cmpd="sng" w="9525">
              <a:solidFill>
                <a:srgbClr val="3F43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6" name="Google Shape;406;p59"/>
            <p:cNvSpPr txBox="1"/>
            <p:nvPr/>
          </p:nvSpPr>
          <p:spPr>
            <a:xfrm>
              <a:off x="-5473987" y="10081635"/>
              <a:ext cx="829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0529C"/>
                  </a:solidFill>
                  <a:latin typeface="Manrope"/>
                  <a:ea typeface="Manrope"/>
                  <a:cs typeface="Manrope"/>
                  <a:sym typeface="Manrope"/>
                </a:rPr>
                <a:t>64</a:t>
              </a:r>
              <a:endParaRPr b="1" sz="2100">
                <a:solidFill>
                  <a:srgbClr val="F0529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7" name="Google Shape;407;p59"/>
            <p:cNvSpPr/>
            <p:nvPr/>
          </p:nvSpPr>
          <p:spPr>
            <a:xfrm>
              <a:off x="-5774488" y="10185371"/>
              <a:ext cx="300502" cy="300502"/>
            </a:xfrm>
            <a:prstGeom prst="ellipse">
              <a:avLst/>
            </a:prstGeom>
            <a:solidFill>
              <a:srgbClr val="F0529C"/>
            </a:solidFill>
            <a:ln cap="flat" cmpd="sng" w="9525">
              <a:solidFill>
                <a:srgbClr val="F052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8" name="Google Shape;408;p59"/>
            <p:cNvSpPr/>
            <p:nvPr/>
          </p:nvSpPr>
          <p:spPr>
            <a:xfrm>
              <a:off x="-5774488" y="10747359"/>
              <a:ext cx="300502" cy="300502"/>
            </a:xfrm>
            <a:prstGeom prst="ellipse">
              <a:avLst/>
            </a:prstGeom>
            <a:solidFill>
              <a:srgbClr val="75CCE3"/>
            </a:solidFill>
            <a:ln cap="flat" cmpd="sng" w="9525">
              <a:solidFill>
                <a:srgbClr val="75CC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9" name="Google Shape;409;p59"/>
            <p:cNvSpPr txBox="1"/>
            <p:nvPr/>
          </p:nvSpPr>
          <p:spPr>
            <a:xfrm>
              <a:off x="-5473987" y="10643598"/>
              <a:ext cx="829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75CCE3"/>
                  </a:solidFill>
                  <a:latin typeface="Manrope"/>
                  <a:ea typeface="Manrope"/>
                  <a:cs typeface="Manrope"/>
                  <a:sym typeface="Manrope"/>
                </a:rPr>
                <a:t>32</a:t>
              </a:r>
              <a:endParaRPr b="1" sz="2100">
                <a:solidFill>
                  <a:srgbClr val="75CCE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0" name="Google Shape;410;p59"/>
            <p:cNvSpPr txBox="1"/>
            <p:nvPr/>
          </p:nvSpPr>
          <p:spPr>
            <a:xfrm>
              <a:off x="-5473987" y="11205573"/>
              <a:ext cx="829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3F4377"/>
                  </a:solidFill>
                  <a:latin typeface="Manrope"/>
                  <a:ea typeface="Manrope"/>
                  <a:cs typeface="Manrope"/>
                  <a:sym typeface="Manrope"/>
                </a:rPr>
                <a:t>8</a:t>
              </a:r>
              <a:endParaRPr b="1" sz="2100">
                <a:solidFill>
                  <a:srgbClr val="3F4377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1" name="Google Shape;411;p59"/>
          <p:cNvGrpSpPr/>
          <p:nvPr/>
        </p:nvGrpSpPr>
        <p:grpSpPr>
          <a:xfrm>
            <a:off x="1205247" y="5207097"/>
            <a:ext cx="7206749" cy="3490277"/>
            <a:chOff x="-15982562" y="20943350"/>
            <a:chExt cx="9656637" cy="4676775"/>
          </a:xfrm>
        </p:grpSpPr>
        <p:grpSp>
          <p:nvGrpSpPr>
            <p:cNvPr id="412" name="Google Shape;412;p59"/>
            <p:cNvGrpSpPr/>
            <p:nvPr/>
          </p:nvGrpSpPr>
          <p:grpSpPr>
            <a:xfrm>
              <a:off x="-15982562" y="20943350"/>
              <a:ext cx="9642826" cy="4676775"/>
              <a:chOff x="1127600" y="18520425"/>
              <a:chExt cx="9642826" cy="4676775"/>
            </a:xfrm>
          </p:grpSpPr>
          <p:pic>
            <p:nvPicPr>
              <p:cNvPr id="413" name="Google Shape;413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73207" t="0"/>
              <a:stretch/>
            </p:blipFill>
            <p:spPr>
              <a:xfrm>
                <a:off x="1127600" y="18520425"/>
                <a:ext cx="4920251" cy="4676775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414" name="Google Shape;414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76284" r="0" t="0"/>
              <a:stretch/>
            </p:blipFill>
            <p:spPr>
              <a:xfrm>
                <a:off x="6415175" y="18520425"/>
                <a:ext cx="4355251" cy="4676775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415" name="Google Shape;415;p59"/>
            <p:cNvGrpSpPr/>
            <p:nvPr/>
          </p:nvGrpSpPr>
          <p:grpSpPr>
            <a:xfrm>
              <a:off x="-7455988" y="22929960"/>
              <a:ext cx="1130063" cy="1804633"/>
              <a:chOff x="9872200" y="22246165"/>
              <a:chExt cx="612600" cy="978280"/>
            </a:xfrm>
          </p:grpSpPr>
          <p:sp>
            <p:nvSpPr>
              <p:cNvPr id="416" name="Google Shape;416;p59"/>
              <p:cNvSpPr/>
              <p:nvPr/>
            </p:nvSpPr>
            <p:spPr>
              <a:xfrm>
                <a:off x="9872200" y="22911700"/>
                <a:ext cx="162900" cy="162900"/>
              </a:xfrm>
              <a:prstGeom prst="ellipse">
                <a:avLst/>
              </a:prstGeom>
              <a:solidFill>
                <a:srgbClr val="3F4377"/>
              </a:solidFill>
              <a:ln cap="flat" cmpd="sng" w="9525">
                <a:solidFill>
                  <a:srgbClr val="3F437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grpSp>
            <p:nvGrpSpPr>
              <p:cNvPr id="417" name="Google Shape;417;p59"/>
              <p:cNvGrpSpPr/>
              <p:nvPr/>
            </p:nvGrpSpPr>
            <p:grpSpPr>
              <a:xfrm>
                <a:off x="9872200" y="22246165"/>
                <a:ext cx="612600" cy="978280"/>
                <a:chOff x="9872200" y="22246165"/>
                <a:chExt cx="612600" cy="978280"/>
              </a:xfrm>
            </p:grpSpPr>
            <p:sp>
              <p:nvSpPr>
                <p:cNvPr id="418" name="Google Shape;418;p59"/>
                <p:cNvSpPr txBox="1"/>
                <p:nvPr/>
              </p:nvSpPr>
              <p:spPr>
                <a:xfrm>
                  <a:off x="10035100" y="22246165"/>
                  <a:ext cx="449700" cy="36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F0529C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64</a:t>
                  </a:r>
                  <a:endParaRPr b="1" sz="2100">
                    <a:solidFill>
                      <a:srgbClr val="F0529C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19" name="Google Shape;419;p59"/>
                <p:cNvSpPr/>
                <p:nvPr/>
              </p:nvSpPr>
              <p:spPr>
                <a:xfrm>
                  <a:off x="9872200" y="22302400"/>
                  <a:ext cx="162900" cy="162900"/>
                </a:xfrm>
                <a:prstGeom prst="ellipse">
                  <a:avLst/>
                </a:prstGeom>
                <a:solidFill>
                  <a:srgbClr val="F0529C"/>
                </a:solidFill>
                <a:ln cap="flat" cmpd="sng" w="9525">
                  <a:solidFill>
                    <a:srgbClr val="F0529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20" name="Google Shape;420;p59"/>
                <p:cNvSpPr/>
                <p:nvPr/>
              </p:nvSpPr>
              <p:spPr>
                <a:xfrm>
                  <a:off x="9872200" y="22607050"/>
                  <a:ext cx="162900" cy="162900"/>
                </a:xfrm>
                <a:prstGeom prst="ellipse">
                  <a:avLst/>
                </a:prstGeom>
                <a:solidFill>
                  <a:srgbClr val="75CCE3"/>
                </a:solidFill>
                <a:ln cap="flat" cmpd="sng" w="9525">
                  <a:solidFill>
                    <a:srgbClr val="75CCE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21" name="Google Shape;421;p59"/>
                <p:cNvSpPr txBox="1"/>
                <p:nvPr/>
              </p:nvSpPr>
              <p:spPr>
                <a:xfrm>
                  <a:off x="10035100" y="22550802"/>
                  <a:ext cx="449700" cy="36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75CCE3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32</a:t>
                  </a:r>
                  <a:endParaRPr b="1" sz="2100">
                    <a:solidFill>
                      <a:srgbClr val="75CCE3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22" name="Google Shape;422;p59"/>
                <p:cNvSpPr txBox="1"/>
                <p:nvPr/>
              </p:nvSpPr>
              <p:spPr>
                <a:xfrm>
                  <a:off x="10035100" y="22855445"/>
                  <a:ext cx="449700" cy="36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3F4377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8</a:t>
                  </a:r>
                  <a:endParaRPr b="1" sz="2100">
                    <a:solidFill>
                      <a:srgbClr val="3F4377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grpSp>
        <p:nvGrpSpPr>
          <p:cNvPr id="423" name="Google Shape;423;p59"/>
          <p:cNvGrpSpPr/>
          <p:nvPr/>
        </p:nvGrpSpPr>
        <p:grpSpPr>
          <a:xfrm>
            <a:off x="630448" y="9806369"/>
            <a:ext cx="8307428" cy="5263659"/>
            <a:chOff x="11409376" y="27849927"/>
            <a:chExt cx="10551794" cy="6685709"/>
          </a:xfrm>
        </p:grpSpPr>
        <p:grpSp>
          <p:nvGrpSpPr>
            <p:cNvPr id="424" name="Google Shape;424;p59"/>
            <p:cNvGrpSpPr/>
            <p:nvPr/>
          </p:nvGrpSpPr>
          <p:grpSpPr>
            <a:xfrm>
              <a:off x="11409376" y="27849927"/>
              <a:ext cx="10551794" cy="6685709"/>
              <a:chOff x="-799893" y="1473288"/>
              <a:chExt cx="6274854" cy="6158538"/>
            </a:xfrm>
          </p:grpSpPr>
          <p:sp>
            <p:nvSpPr>
              <p:cNvPr id="425" name="Google Shape;425;p59"/>
              <p:cNvSpPr/>
              <p:nvPr/>
            </p:nvSpPr>
            <p:spPr>
              <a:xfrm flipH="1">
                <a:off x="-799893" y="1473288"/>
                <a:ext cx="6274854" cy="6158538"/>
              </a:xfrm>
              <a:custGeom>
                <a:rect b="b" l="l" r="r" t="t"/>
                <a:pathLst>
                  <a:path extrusionOk="0" h="21600" w="21600">
                    <a:moveTo>
                      <a:pt x="3317" y="0"/>
                    </a:moveTo>
                    <a:lnTo>
                      <a:pt x="21600" y="0"/>
                    </a:lnTo>
                    <a:lnTo>
                      <a:pt x="21600" y="18000"/>
                    </a:lnTo>
                    <a:cubicBezTo>
                      <a:pt x="21600" y="19988"/>
                      <a:pt x="20115" y="21600"/>
                      <a:pt x="18283" y="21600"/>
                    </a:cubicBez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485" y="0"/>
                      <a:pt x="3317" y="0"/>
                    </a:cubicBezTo>
                    <a:close/>
                  </a:path>
                </a:pathLst>
              </a:custGeom>
              <a:solidFill>
                <a:srgbClr val="10525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Manrope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426" name="Google Shape;426;p59"/>
              <p:cNvSpPr txBox="1"/>
              <p:nvPr/>
            </p:nvSpPr>
            <p:spPr>
              <a:xfrm flipH="1">
                <a:off x="-415411" y="1680244"/>
                <a:ext cx="5505900" cy="91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00" lIns="91400" spcFirstLastPara="1" rIns="91400" wrap="square" tIns="914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PT Serif"/>
                  <a:buNone/>
                </a:pPr>
                <a:r>
                  <a:rPr b="1" i="1" lang="en" sz="3500">
                    <a:solidFill>
                      <a:srgbClr val="FFFFFF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Sparse Upcycling?</a:t>
                </a:r>
                <a:endParaRPr sz="1400"/>
              </a:p>
            </p:txBody>
          </p:sp>
        </p:grpSp>
        <p:grpSp>
          <p:nvGrpSpPr>
            <p:cNvPr id="427" name="Google Shape;427;p59"/>
            <p:cNvGrpSpPr/>
            <p:nvPr/>
          </p:nvGrpSpPr>
          <p:grpSpPr>
            <a:xfrm>
              <a:off x="11863863" y="28905188"/>
              <a:ext cx="9642836" cy="4905388"/>
              <a:chOff x="1127600" y="33798525"/>
              <a:chExt cx="9642836" cy="4905388"/>
            </a:xfrm>
          </p:grpSpPr>
          <p:pic>
            <p:nvPicPr>
              <p:cNvPr id="428" name="Google Shape;428;p5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73207" t="0"/>
              <a:stretch/>
            </p:blipFill>
            <p:spPr>
              <a:xfrm>
                <a:off x="1127600" y="33798525"/>
                <a:ext cx="4920251" cy="4905375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429" name="Google Shape;429;p59"/>
              <p:cNvPicPr preferRelativeResize="0"/>
              <p:nvPr/>
            </p:nvPicPr>
            <p:blipFill rotWithShape="1">
              <a:blip r:embed="rId6">
                <a:alphaModFix/>
              </a:blip>
              <a:srcRect b="0" l="76051" r="0" t="0"/>
              <a:stretch/>
            </p:blipFill>
            <p:spPr>
              <a:xfrm>
                <a:off x="6372538" y="33798538"/>
                <a:ext cx="4397898" cy="4905375"/>
              </a:xfrm>
              <a:prstGeom prst="rect">
                <a:avLst/>
              </a:prstGeom>
              <a:noFill/>
              <a:ln cap="flat" cmpd="sng" w="76200">
                <a:solidFill>
                  <a:srgbClr val="10525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430" name="Google Shape;430;p59"/>
          <p:cNvGrpSpPr/>
          <p:nvPr/>
        </p:nvGrpSpPr>
        <p:grpSpPr>
          <a:xfrm>
            <a:off x="7313309" y="12873410"/>
            <a:ext cx="1182497" cy="1231259"/>
            <a:chOff x="10035100" y="22123083"/>
            <a:chExt cx="475204" cy="847799"/>
          </a:xfrm>
        </p:grpSpPr>
        <p:sp>
          <p:nvSpPr>
            <p:cNvPr id="431" name="Google Shape;431;p59"/>
            <p:cNvSpPr txBox="1"/>
            <p:nvPr/>
          </p:nvSpPr>
          <p:spPr>
            <a:xfrm>
              <a:off x="10035100" y="22123083"/>
              <a:ext cx="4497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0529C"/>
                  </a:solidFill>
                  <a:latin typeface="Manrope"/>
                  <a:ea typeface="Manrope"/>
                  <a:cs typeface="Manrope"/>
                  <a:sym typeface="Manrope"/>
                </a:rPr>
                <a:t>Scratch</a:t>
              </a:r>
              <a:endParaRPr b="1" sz="2100">
                <a:solidFill>
                  <a:srgbClr val="F0529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32" name="Google Shape;432;p59"/>
            <p:cNvSpPr txBox="1"/>
            <p:nvPr/>
          </p:nvSpPr>
          <p:spPr>
            <a:xfrm>
              <a:off x="10035104" y="22398482"/>
              <a:ext cx="4752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75CCE3"/>
                  </a:solidFill>
                  <a:latin typeface="Manrope"/>
                  <a:ea typeface="Manrope"/>
                  <a:cs typeface="Manrope"/>
                  <a:sym typeface="Manrope"/>
                </a:rPr>
                <a:t>Upcycled</a:t>
              </a:r>
              <a:endParaRPr b="1" sz="2100">
                <a:solidFill>
                  <a:srgbClr val="75CCE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33" name="Google Shape;433;p59"/>
          <p:cNvGrpSpPr/>
          <p:nvPr/>
        </p:nvGrpSpPr>
        <p:grpSpPr>
          <a:xfrm>
            <a:off x="7122199" y="12975196"/>
            <a:ext cx="236580" cy="620016"/>
            <a:chOff x="9872200" y="22251592"/>
            <a:chExt cx="162900" cy="426920"/>
          </a:xfrm>
        </p:grpSpPr>
        <p:sp>
          <p:nvSpPr>
            <p:cNvPr id="434" name="Google Shape;434;p59"/>
            <p:cNvSpPr/>
            <p:nvPr/>
          </p:nvSpPr>
          <p:spPr>
            <a:xfrm>
              <a:off x="9872200" y="22251592"/>
              <a:ext cx="162900" cy="162900"/>
            </a:xfrm>
            <a:prstGeom prst="ellipse">
              <a:avLst/>
            </a:prstGeom>
            <a:solidFill>
              <a:srgbClr val="F0529C"/>
            </a:solidFill>
            <a:ln cap="flat" cmpd="sng" w="9525">
              <a:solidFill>
                <a:srgbClr val="F052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9872200" y="22515612"/>
              <a:ext cx="162900" cy="162900"/>
            </a:xfrm>
            <a:prstGeom prst="ellipse">
              <a:avLst/>
            </a:prstGeom>
            <a:solidFill>
              <a:srgbClr val="75CCE3"/>
            </a:solidFill>
            <a:ln cap="flat" cmpd="sng" w="9525">
              <a:solidFill>
                <a:srgbClr val="75CC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436" name="Google Shape;436;p59"/>
          <p:cNvSpPr/>
          <p:nvPr/>
        </p:nvSpPr>
        <p:spPr>
          <a:xfrm flipH="1">
            <a:off x="9394300" y="3308175"/>
            <a:ext cx="236700" cy="17894400"/>
          </a:xfrm>
          <a:prstGeom prst="rect">
            <a:avLst/>
          </a:prstGeom>
          <a:solidFill>
            <a:srgbClr val="105257"/>
          </a:solidFill>
          <a:ln cap="flat" cmpd="sng" w="9525">
            <a:solidFill>
              <a:srgbClr val="F052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37" name="Google Shape;437;p59"/>
          <p:cNvGrpSpPr/>
          <p:nvPr/>
        </p:nvGrpSpPr>
        <p:grpSpPr>
          <a:xfrm>
            <a:off x="10107425" y="4999125"/>
            <a:ext cx="8307279" cy="5454001"/>
            <a:chOff x="0" y="0"/>
            <a:chExt cx="6274854" cy="6158538"/>
          </a:xfrm>
        </p:grpSpPr>
        <p:sp>
          <p:nvSpPr>
            <p:cNvPr id="438" name="Google Shape;438;p59"/>
            <p:cNvSpPr/>
            <p:nvPr/>
          </p:nvSpPr>
          <p:spPr>
            <a:xfrm>
              <a:off x="0" y="0"/>
              <a:ext cx="6274854" cy="6158538"/>
            </a:xfrm>
            <a:custGeom>
              <a:rect b="b" l="l" r="r" t="t"/>
              <a:pathLst>
                <a:path extrusionOk="0" h="21600" w="21600">
                  <a:moveTo>
                    <a:pt x="3317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115" y="21600"/>
                    <a:pt x="18283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1485" y="0"/>
                    <a:pt x="3317" y="0"/>
                  </a:cubicBezTo>
                  <a:close/>
                </a:path>
              </a:pathLst>
            </a:custGeom>
            <a:solidFill>
              <a:srgbClr val="10525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anrop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39" name="Google Shape;439;p59"/>
            <p:cNvSpPr txBox="1"/>
            <p:nvPr/>
          </p:nvSpPr>
          <p:spPr>
            <a:xfrm>
              <a:off x="384519" y="340927"/>
              <a:ext cx="55059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PT Serif"/>
                <a:buNone/>
              </a:pPr>
              <a:r>
                <a:rPr b="1" i="1" lang="en" sz="3500">
                  <a:solidFill>
                    <a:srgbClr val="FFFFFF"/>
                  </a:solidFill>
                  <a:latin typeface="PT Serif"/>
                  <a:ea typeface="PT Serif"/>
                  <a:cs typeface="PT Serif"/>
                  <a:sym typeface="PT Serif"/>
                </a:rPr>
                <a:t>Domain Specialization?</a:t>
              </a:r>
              <a:endParaRPr sz="1400"/>
            </a:p>
          </p:txBody>
        </p:sp>
      </p:grpSp>
      <p:grpSp>
        <p:nvGrpSpPr>
          <p:cNvPr id="440" name="Google Shape;440;p59"/>
          <p:cNvGrpSpPr/>
          <p:nvPr/>
        </p:nvGrpSpPr>
        <p:grpSpPr>
          <a:xfrm>
            <a:off x="10645759" y="6033355"/>
            <a:ext cx="3440792" cy="2510055"/>
            <a:chOff x="13326674" y="19810875"/>
            <a:chExt cx="4381500" cy="3196301"/>
          </a:xfrm>
        </p:grpSpPr>
        <p:pic>
          <p:nvPicPr>
            <p:cNvPr id="441" name="Google Shape;441;p59"/>
            <p:cNvPicPr preferRelativeResize="0"/>
            <p:nvPr/>
          </p:nvPicPr>
          <p:blipFill rotWithShape="1">
            <a:blip r:embed="rId7">
              <a:alphaModFix/>
            </a:blip>
            <a:srcRect b="23144" l="38498" r="30859" t="48623"/>
            <a:stretch/>
          </p:blipFill>
          <p:spPr>
            <a:xfrm>
              <a:off x="13326674" y="19990375"/>
              <a:ext cx="4381500" cy="3016801"/>
            </a:xfrm>
            <a:prstGeom prst="rect">
              <a:avLst/>
            </a:prstGeom>
            <a:noFill/>
            <a:ln cap="flat" cmpd="sng" w="76200">
              <a:solidFill>
                <a:srgbClr val="10525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42" name="Google Shape;442;p59"/>
            <p:cNvSpPr/>
            <p:nvPr/>
          </p:nvSpPr>
          <p:spPr>
            <a:xfrm>
              <a:off x="15004800" y="1981087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3" name="Google Shape;443;p59"/>
            <p:cNvSpPr/>
            <p:nvPr/>
          </p:nvSpPr>
          <p:spPr>
            <a:xfrm>
              <a:off x="16368400" y="2018767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4" name="Google Shape;444;p59"/>
            <p:cNvSpPr/>
            <p:nvPr/>
          </p:nvSpPr>
          <p:spPr>
            <a:xfrm>
              <a:off x="15262550" y="2025777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5" name="Google Shape;445;p59"/>
            <p:cNvSpPr/>
            <p:nvPr/>
          </p:nvSpPr>
          <p:spPr>
            <a:xfrm>
              <a:off x="15004800" y="219859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6" name="Google Shape;446;p59"/>
            <p:cNvSpPr/>
            <p:nvPr/>
          </p:nvSpPr>
          <p:spPr>
            <a:xfrm>
              <a:off x="13510900" y="220795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7" name="Google Shape;447;p59"/>
            <p:cNvSpPr/>
            <p:nvPr/>
          </p:nvSpPr>
          <p:spPr>
            <a:xfrm>
              <a:off x="16745200" y="219859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8" name="Google Shape;448;p59"/>
            <p:cNvSpPr/>
            <p:nvPr/>
          </p:nvSpPr>
          <p:spPr>
            <a:xfrm>
              <a:off x="16039175" y="221383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49" name="Google Shape;449;p59"/>
            <p:cNvSpPr/>
            <p:nvPr/>
          </p:nvSpPr>
          <p:spPr>
            <a:xfrm>
              <a:off x="17122000" y="221383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50" name="Google Shape;450;p59"/>
          <p:cNvGrpSpPr/>
          <p:nvPr/>
        </p:nvGrpSpPr>
        <p:grpSpPr>
          <a:xfrm>
            <a:off x="14364018" y="6118501"/>
            <a:ext cx="3440792" cy="2424909"/>
            <a:chOff x="18061500" y="19919300"/>
            <a:chExt cx="4381500" cy="3087876"/>
          </a:xfrm>
        </p:grpSpPr>
        <p:pic>
          <p:nvPicPr>
            <p:cNvPr id="451" name="Google Shape;451;p59"/>
            <p:cNvPicPr preferRelativeResize="0"/>
            <p:nvPr/>
          </p:nvPicPr>
          <p:blipFill rotWithShape="1">
            <a:blip r:embed="rId7">
              <a:alphaModFix/>
            </a:blip>
            <a:srcRect b="58108" l="38498" r="30859" t="13658"/>
            <a:stretch/>
          </p:blipFill>
          <p:spPr>
            <a:xfrm>
              <a:off x="18061500" y="19990375"/>
              <a:ext cx="4381500" cy="3016801"/>
            </a:xfrm>
            <a:prstGeom prst="rect">
              <a:avLst/>
            </a:prstGeom>
            <a:noFill/>
            <a:ln cap="flat" cmpd="sng" w="76200">
              <a:solidFill>
                <a:srgbClr val="10525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52" name="Google Shape;452;p59"/>
            <p:cNvSpPr/>
            <p:nvPr/>
          </p:nvSpPr>
          <p:spPr>
            <a:xfrm>
              <a:off x="18061500" y="203382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3" name="Google Shape;453;p59"/>
            <p:cNvSpPr/>
            <p:nvPr/>
          </p:nvSpPr>
          <p:spPr>
            <a:xfrm>
              <a:off x="18155100" y="19919300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4" name="Google Shape;454;p59"/>
            <p:cNvSpPr/>
            <p:nvPr/>
          </p:nvSpPr>
          <p:spPr>
            <a:xfrm>
              <a:off x="18307500" y="200474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5" name="Google Shape;455;p59"/>
            <p:cNvSpPr/>
            <p:nvPr/>
          </p:nvSpPr>
          <p:spPr>
            <a:xfrm>
              <a:off x="19094900" y="19919300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6" name="Google Shape;456;p59"/>
            <p:cNvSpPr/>
            <p:nvPr/>
          </p:nvSpPr>
          <p:spPr>
            <a:xfrm>
              <a:off x="20188025" y="20118750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7" name="Google Shape;457;p59"/>
            <p:cNvSpPr/>
            <p:nvPr/>
          </p:nvSpPr>
          <p:spPr>
            <a:xfrm>
              <a:off x="20823275" y="203382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8" name="Google Shape;458;p59"/>
            <p:cNvSpPr/>
            <p:nvPr/>
          </p:nvSpPr>
          <p:spPr>
            <a:xfrm>
              <a:off x="21662988" y="203382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59" name="Google Shape;459;p59"/>
            <p:cNvSpPr/>
            <p:nvPr/>
          </p:nvSpPr>
          <p:spPr>
            <a:xfrm>
              <a:off x="21591963" y="219859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60" name="Google Shape;460;p59"/>
            <p:cNvSpPr/>
            <p:nvPr/>
          </p:nvSpPr>
          <p:spPr>
            <a:xfrm>
              <a:off x="20188013" y="22079525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61" name="Google Shape;461;p59"/>
            <p:cNvSpPr/>
            <p:nvPr/>
          </p:nvSpPr>
          <p:spPr>
            <a:xfrm>
              <a:off x="19094888" y="21713700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62" name="Google Shape;462;p59"/>
            <p:cNvSpPr/>
            <p:nvPr/>
          </p:nvSpPr>
          <p:spPr>
            <a:xfrm>
              <a:off x="18365338" y="21777763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63" name="Google Shape;463;p59"/>
            <p:cNvSpPr/>
            <p:nvPr/>
          </p:nvSpPr>
          <p:spPr>
            <a:xfrm>
              <a:off x="18213125" y="21985913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64" name="Google Shape;464;p59"/>
          <p:cNvGrpSpPr/>
          <p:nvPr/>
        </p:nvGrpSpPr>
        <p:grpSpPr>
          <a:xfrm>
            <a:off x="12423855" y="8697417"/>
            <a:ext cx="3440792" cy="797923"/>
            <a:chOff x="15590900" y="23203288"/>
            <a:chExt cx="4381500" cy="1016074"/>
          </a:xfrm>
        </p:grpSpPr>
        <p:pic>
          <p:nvPicPr>
            <p:cNvPr id="465" name="Google Shape;465;p59"/>
            <p:cNvPicPr preferRelativeResize="0"/>
            <p:nvPr/>
          </p:nvPicPr>
          <p:blipFill rotWithShape="1">
            <a:blip r:embed="rId7">
              <a:alphaModFix/>
            </a:blip>
            <a:srcRect b="8238" l="37662" r="31696" t="82252"/>
            <a:stretch/>
          </p:blipFill>
          <p:spPr>
            <a:xfrm>
              <a:off x="15590900" y="23203288"/>
              <a:ext cx="4381500" cy="1016074"/>
            </a:xfrm>
            <a:prstGeom prst="rect">
              <a:avLst/>
            </a:prstGeom>
            <a:noFill/>
            <a:ln cap="flat" cmpd="sng" w="76200">
              <a:solidFill>
                <a:srgbClr val="10525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66" name="Google Shape;466;p59"/>
            <p:cNvSpPr/>
            <p:nvPr/>
          </p:nvSpPr>
          <p:spPr>
            <a:xfrm>
              <a:off x="15722175" y="23596950"/>
              <a:ext cx="376800" cy="376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pic>
        <p:nvPicPr>
          <p:cNvPr id="467" name="Google Shape;467;p59"/>
          <p:cNvPicPr preferRelativeResize="0"/>
          <p:nvPr/>
        </p:nvPicPr>
        <p:blipFill rotWithShape="1">
          <a:blip r:embed="rId7">
            <a:alphaModFix/>
          </a:blip>
          <a:srcRect b="93971" l="13220" r="9690" t="0"/>
          <a:stretch/>
        </p:blipFill>
        <p:spPr>
          <a:xfrm>
            <a:off x="10471389" y="9733998"/>
            <a:ext cx="7344754" cy="429233"/>
          </a:xfrm>
          <a:prstGeom prst="rect">
            <a:avLst/>
          </a:prstGeom>
          <a:noFill/>
          <a:ln cap="flat" cmpd="sng" w="76200">
            <a:solidFill>
              <a:srgbClr val="10525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68" name="Google Shape;468;p59"/>
          <p:cNvGrpSpPr/>
          <p:nvPr/>
        </p:nvGrpSpPr>
        <p:grpSpPr>
          <a:xfrm>
            <a:off x="16765220" y="14010252"/>
            <a:ext cx="236580" cy="620016"/>
            <a:chOff x="9872200" y="22251592"/>
            <a:chExt cx="162900" cy="426920"/>
          </a:xfrm>
        </p:grpSpPr>
        <p:sp>
          <p:nvSpPr>
            <p:cNvPr id="469" name="Google Shape;469;p59"/>
            <p:cNvSpPr/>
            <p:nvPr/>
          </p:nvSpPr>
          <p:spPr>
            <a:xfrm>
              <a:off x="9872200" y="22251592"/>
              <a:ext cx="162900" cy="162900"/>
            </a:xfrm>
            <a:prstGeom prst="ellipse">
              <a:avLst/>
            </a:prstGeom>
            <a:solidFill>
              <a:srgbClr val="F0529C"/>
            </a:solidFill>
            <a:ln cap="flat" cmpd="sng" w="9525">
              <a:solidFill>
                <a:srgbClr val="F052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70" name="Google Shape;470;p59"/>
            <p:cNvSpPr/>
            <p:nvPr/>
          </p:nvSpPr>
          <p:spPr>
            <a:xfrm>
              <a:off x="9872200" y="22515612"/>
              <a:ext cx="162900" cy="162900"/>
            </a:xfrm>
            <a:prstGeom prst="ellipse">
              <a:avLst/>
            </a:prstGeom>
            <a:solidFill>
              <a:srgbClr val="75CCE3"/>
            </a:solidFill>
            <a:ln cap="flat" cmpd="sng" w="9525">
              <a:solidFill>
                <a:srgbClr val="75CC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71" name="Google Shape;471;p59"/>
          <p:cNvGrpSpPr/>
          <p:nvPr/>
        </p:nvGrpSpPr>
        <p:grpSpPr>
          <a:xfrm>
            <a:off x="16953492" y="13920296"/>
            <a:ext cx="1182450" cy="907977"/>
            <a:chOff x="10035100" y="22123083"/>
            <a:chExt cx="475204" cy="625199"/>
          </a:xfrm>
        </p:grpSpPr>
        <p:sp>
          <p:nvSpPr>
            <p:cNvPr id="472" name="Google Shape;472;p59"/>
            <p:cNvSpPr txBox="1"/>
            <p:nvPr/>
          </p:nvSpPr>
          <p:spPr>
            <a:xfrm>
              <a:off x="10035100" y="22123083"/>
              <a:ext cx="4497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0529C"/>
                  </a:solidFill>
                  <a:latin typeface="Manrope"/>
                  <a:ea typeface="Manrope"/>
                  <a:cs typeface="Manrope"/>
                  <a:sym typeface="Manrope"/>
                </a:rPr>
                <a:t>Token</a:t>
              </a:r>
              <a:endParaRPr b="1" sz="2100">
                <a:solidFill>
                  <a:srgbClr val="F0529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73" name="Google Shape;473;p59"/>
            <p:cNvSpPr txBox="1"/>
            <p:nvPr/>
          </p:nvSpPr>
          <p:spPr>
            <a:xfrm>
              <a:off x="10035104" y="22398482"/>
              <a:ext cx="4752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75CCE3"/>
                  </a:solidFill>
                  <a:latin typeface="Manrope"/>
                  <a:ea typeface="Manrope"/>
                  <a:cs typeface="Manrope"/>
                  <a:sym typeface="Manrope"/>
                </a:rPr>
                <a:t>Expert</a:t>
              </a:r>
              <a:endParaRPr b="1" sz="2100">
                <a:solidFill>
                  <a:srgbClr val="75CCE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74" name="Google Shape;474;p59"/>
          <p:cNvGrpSpPr/>
          <p:nvPr/>
        </p:nvGrpSpPr>
        <p:grpSpPr>
          <a:xfrm>
            <a:off x="24040022" y="11584095"/>
            <a:ext cx="8041015" cy="9144045"/>
            <a:chOff x="18294925" y="9074250"/>
            <a:chExt cx="9177145" cy="10436025"/>
          </a:xfrm>
        </p:grpSpPr>
        <p:pic>
          <p:nvPicPr>
            <p:cNvPr id="475" name="Google Shape;475;p59"/>
            <p:cNvPicPr preferRelativeResize="0"/>
            <p:nvPr/>
          </p:nvPicPr>
          <p:blipFill rotWithShape="1">
            <a:blip r:embed="rId8">
              <a:alphaModFix/>
            </a:blip>
            <a:srcRect b="0" l="63650" r="0" t="0"/>
            <a:stretch/>
          </p:blipFill>
          <p:spPr>
            <a:xfrm>
              <a:off x="18299698" y="9074250"/>
              <a:ext cx="9172372" cy="10436025"/>
            </a:xfrm>
            <a:prstGeom prst="rect">
              <a:avLst/>
            </a:prstGeom>
            <a:noFill/>
            <a:ln cap="flat" cmpd="sng" w="76200">
              <a:solidFill>
                <a:srgbClr val="26515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76" name="Google Shape;476;p59"/>
            <p:cNvSpPr/>
            <p:nvPr/>
          </p:nvSpPr>
          <p:spPr>
            <a:xfrm>
              <a:off x="18310600" y="9119200"/>
              <a:ext cx="1064400" cy="353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77" name="Google Shape;477;p59"/>
            <p:cNvSpPr/>
            <p:nvPr/>
          </p:nvSpPr>
          <p:spPr>
            <a:xfrm>
              <a:off x="18294925" y="18023800"/>
              <a:ext cx="1064400" cy="145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78" name="Google Shape;478;p59"/>
          <p:cNvGrpSpPr/>
          <p:nvPr/>
        </p:nvGrpSpPr>
        <p:grpSpPr>
          <a:xfrm>
            <a:off x="19178954" y="3071687"/>
            <a:ext cx="12902101" cy="7901114"/>
            <a:chOff x="-5117600" y="9690950"/>
            <a:chExt cx="17041475" cy="10436025"/>
          </a:xfrm>
        </p:grpSpPr>
        <p:pic>
          <p:nvPicPr>
            <p:cNvPr id="479" name="Google Shape;479;p59"/>
            <p:cNvPicPr preferRelativeResize="0"/>
            <p:nvPr/>
          </p:nvPicPr>
          <p:blipFill rotWithShape="1">
            <a:blip r:embed="rId8">
              <a:alphaModFix/>
            </a:blip>
            <a:srcRect b="0" l="0" r="32464" t="0"/>
            <a:stretch/>
          </p:blipFill>
          <p:spPr>
            <a:xfrm>
              <a:off x="-5117600" y="9690950"/>
              <a:ext cx="17041475" cy="10436025"/>
            </a:xfrm>
            <a:prstGeom prst="rect">
              <a:avLst/>
            </a:prstGeom>
            <a:noFill/>
            <a:ln cap="flat" cmpd="sng" w="76200">
              <a:solidFill>
                <a:srgbClr val="26515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80" name="Google Shape;480;p59"/>
            <p:cNvSpPr/>
            <p:nvPr/>
          </p:nvSpPr>
          <p:spPr>
            <a:xfrm>
              <a:off x="10618575" y="13794725"/>
              <a:ext cx="1305300" cy="433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481" name="Google Shape;481;p59"/>
          <p:cNvSpPr txBox="1"/>
          <p:nvPr/>
        </p:nvSpPr>
        <p:spPr>
          <a:xfrm>
            <a:off x="-1853275" y="15479800"/>
            <a:ext cx="107709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235"/>
              </a:buClr>
              <a:buSzPts val="2800"/>
              <a:buFont typeface="Manrope"/>
              <a:buNone/>
            </a:pP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Niklas Muennighoff,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Luca Soldaini, Dirk Groeneveld, Kyle Lo,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Jacob Morrison, Sewon Min, Weijia Shi,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Pete Walsh, Oyvind Tafjord, Nathan Lambert,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Yuling Gu, Shane Arora, Akshita Bhagia,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Dustin Schwenk, David Wadden, Alexander Wettig,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Binyuan Hui, Tim Dettmers, Douwe Kiela, Ali Farhadi,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Noah A. Smith, Pang Wei Koh, Amanpreet Singh, </a:t>
            </a:r>
            <a:b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2700">
                <a:solidFill>
                  <a:srgbClr val="0A3235"/>
                </a:solidFill>
                <a:latin typeface="Manrope"/>
                <a:ea typeface="Manrope"/>
                <a:cs typeface="Manrope"/>
                <a:sym typeface="Manrope"/>
              </a:rPr>
              <a:t>Hannaneh Hajishirzi</a:t>
            </a:r>
            <a:endParaRPr sz="1300"/>
          </a:p>
        </p:txBody>
      </p:sp>
      <p:grpSp>
        <p:nvGrpSpPr>
          <p:cNvPr id="482" name="Google Shape;482;p59"/>
          <p:cNvGrpSpPr/>
          <p:nvPr/>
        </p:nvGrpSpPr>
        <p:grpSpPr>
          <a:xfrm>
            <a:off x="10255769" y="3151436"/>
            <a:ext cx="7757443" cy="908005"/>
            <a:chOff x="24568230" y="37105758"/>
            <a:chExt cx="16700631" cy="1954800"/>
          </a:xfrm>
        </p:grpSpPr>
        <p:pic>
          <p:nvPicPr>
            <p:cNvPr descr="Google Shape;390;p59" id="483" name="Google Shape;483;p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568230" y="37240171"/>
              <a:ext cx="5113149" cy="1685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403;p59" id="484" name="Google Shape;484;p5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202449" y="37240171"/>
              <a:ext cx="2494803" cy="1685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5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5361043" y="37779000"/>
              <a:ext cx="5907818" cy="702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5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3242639" y="37105758"/>
              <a:ext cx="1533175" cy="195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7" name="Google Shape;487;p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860150" y="11480131"/>
            <a:ext cx="4637575" cy="959776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/>
          <p:nvPr/>
        </p:nvSpPr>
        <p:spPr>
          <a:xfrm>
            <a:off x="10108399" y="16759425"/>
            <a:ext cx="8307414" cy="3993300"/>
          </a:xfrm>
          <a:custGeom>
            <a:rect b="b" l="l" r="r" t="t"/>
            <a:pathLst>
              <a:path extrusionOk="0" h="21600" w="21600">
                <a:moveTo>
                  <a:pt x="3317" y="0"/>
                </a:moveTo>
                <a:lnTo>
                  <a:pt x="21600" y="0"/>
                </a:lnTo>
                <a:lnTo>
                  <a:pt x="21600" y="18000"/>
                </a:lnTo>
                <a:cubicBezTo>
                  <a:pt x="21600" y="19988"/>
                  <a:pt x="20115" y="21600"/>
                  <a:pt x="18283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485" y="0"/>
                  <a:pt x="3317" y="0"/>
                </a:cubicBezTo>
                <a:close/>
              </a:path>
            </a:pathLst>
          </a:custGeom>
          <a:solidFill>
            <a:schemeClr val="dk2"/>
          </a:solidFill>
          <a:ln cap="flat" cmpd="sng" w="76200">
            <a:solidFill>
              <a:srgbClr val="FAF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</a:pPr>
            <a:r>
              <a:rPr b="1" lang="en" sz="4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Runs locally 110 tokens per second on your iPhone! 👉</a:t>
            </a:r>
            <a:endParaRPr b="1" i="0" sz="40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2_Theme">
  <a:themeElements>
    <a:clrScheme name="Simple Light">
      <a:dk1>
        <a:srgbClr val="0A3235"/>
      </a:dk1>
      <a:lt1>
        <a:srgbClr val="FAF2E9"/>
      </a:lt1>
      <a:dk2>
        <a:srgbClr val="F0529C"/>
      </a:dk2>
      <a:lt2>
        <a:srgbClr val="105257"/>
      </a:lt2>
      <a:accent1>
        <a:srgbClr val="B11BE8"/>
      </a:accent1>
      <a:accent2>
        <a:srgbClr val="0FCB8C"/>
      </a:accent2>
      <a:accent3>
        <a:srgbClr val="2A88EF"/>
      </a:accent3>
      <a:accent4>
        <a:srgbClr val="FFA31C"/>
      </a:accent4>
      <a:accent5>
        <a:srgbClr val="FF6F6E"/>
      </a:accent5>
      <a:accent6>
        <a:srgbClr val="549C35"/>
      </a:accent6>
      <a:hlink>
        <a:srgbClr val="0F0F0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