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6D9-261F-D84D-A725-8C36D447F1A0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4995-48E7-7B4F-BF44-74ACAABE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6D9-261F-D84D-A725-8C36D447F1A0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4995-48E7-7B4F-BF44-74ACAABE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6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6D9-261F-D84D-A725-8C36D447F1A0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4995-48E7-7B4F-BF44-74ACAABE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0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6D9-261F-D84D-A725-8C36D447F1A0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4995-48E7-7B4F-BF44-74ACAABE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6D9-261F-D84D-A725-8C36D447F1A0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4995-48E7-7B4F-BF44-74ACAABE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2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6D9-261F-D84D-A725-8C36D447F1A0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4995-48E7-7B4F-BF44-74ACAABE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6D9-261F-D84D-A725-8C36D447F1A0}" type="datetimeFigureOut">
              <a:rPr lang="en-US" smtClean="0"/>
              <a:t>4/25/12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4995-48E7-7B4F-BF44-74ACAABE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3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6D9-261F-D84D-A725-8C36D447F1A0}" type="datetimeFigureOut">
              <a:rPr lang="en-US" smtClean="0"/>
              <a:t>4/25/12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4995-48E7-7B4F-BF44-74ACAABE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6D9-261F-D84D-A725-8C36D447F1A0}" type="datetimeFigureOut">
              <a:rPr lang="en-US" smtClean="0"/>
              <a:t>4/25/12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4995-48E7-7B4F-BF44-74ACAABE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6D9-261F-D84D-A725-8C36D447F1A0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4995-48E7-7B4F-BF44-74ACAABE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9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6D9-261F-D84D-A725-8C36D447F1A0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4995-48E7-7B4F-BF44-74ACAABE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9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DE6D9-261F-D84D-A725-8C36D447F1A0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34995-48E7-7B4F-BF44-74ACAABE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2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StarCraft Match Predictor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</a:t>
            </a:r>
            <a:r>
              <a:rPr lang="en-US" dirty="0" err="1" smtClean="0"/>
              <a:t>Ko</a:t>
            </a:r>
            <a:endParaRPr lang="en-US" dirty="0" smtClean="0"/>
          </a:p>
          <a:p>
            <a:r>
              <a:rPr lang="en-US" dirty="0" smtClean="0"/>
              <a:t>Young Kim</a:t>
            </a:r>
          </a:p>
          <a:p>
            <a:r>
              <a:rPr lang="en-US" dirty="0" smtClean="0"/>
              <a:t>Allen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5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Professional StarCraft II has a pretty big scene around the world</a:t>
            </a:r>
          </a:p>
          <a:p>
            <a:r>
              <a:rPr lang="en-US" dirty="0" smtClean="0"/>
              <a:t>We want to find the best players, and be able to (as accurately as possible) predict the outcome of a match</a:t>
            </a:r>
            <a:endParaRPr lang="en-US" dirty="0"/>
          </a:p>
          <a:p>
            <a:r>
              <a:rPr lang="en-US" dirty="0" smtClean="0"/>
              <a:t>We also want to understand the </a:t>
            </a:r>
            <a:r>
              <a:rPr lang="en-US" dirty="0" err="1" smtClean="0"/>
              <a:t>metagame</a:t>
            </a:r>
            <a:r>
              <a:rPr lang="en-US" dirty="0" smtClean="0"/>
              <a:t> (how gameplay shifts)</a:t>
            </a:r>
          </a:p>
        </p:txBody>
      </p:sp>
    </p:spTree>
    <p:extLst>
      <p:ext uri="{BB962C8B-B14F-4D97-AF65-F5344CB8AC3E}">
        <p14:creationId xmlns:p14="http://schemas.microsoft.com/office/powerpoint/2010/main" val="200317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produce a product like this and get results, we needed data, and it wasn’t easily available</a:t>
            </a:r>
          </a:p>
          <a:p>
            <a:r>
              <a:rPr lang="en-US" dirty="0" smtClean="0"/>
              <a:t>Match information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winner</a:t>
            </a:r>
          </a:p>
          <a:p>
            <a:pPr lvl="1"/>
            <a:r>
              <a:rPr lang="en-US" dirty="0" smtClean="0"/>
              <a:t>loser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races played</a:t>
            </a:r>
          </a:p>
          <a:p>
            <a:r>
              <a:rPr lang="en-US" dirty="0" smtClean="0"/>
              <a:t>Map information</a:t>
            </a:r>
          </a:p>
        </p:txBody>
      </p:sp>
    </p:spTree>
    <p:extLst>
      <p:ext uri="{BB962C8B-B14F-4D97-AF65-F5344CB8AC3E}">
        <p14:creationId xmlns:p14="http://schemas.microsoft.com/office/powerpoint/2010/main" val="157014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teamliquid.net</a:t>
            </a:r>
            <a:endParaRPr lang="en-US" dirty="0" smtClean="0"/>
          </a:p>
          <a:p>
            <a:pPr lvl="1"/>
            <a:r>
              <a:rPr lang="en-US" dirty="0" smtClean="0"/>
              <a:t>Source of a lot of this information</a:t>
            </a:r>
          </a:p>
          <a:p>
            <a:r>
              <a:rPr lang="en-US" dirty="0" smtClean="0"/>
              <a:t>They wouldn’t give it to us… (so we forcibly took it)</a:t>
            </a:r>
          </a:p>
          <a:p>
            <a:r>
              <a:rPr lang="en-US" dirty="0" smtClean="0"/>
              <a:t>Wrote a scraper for </a:t>
            </a:r>
            <a:r>
              <a:rPr lang="en-US" dirty="0" err="1" smtClean="0"/>
              <a:t>teamliquid.net</a:t>
            </a:r>
            <a:r>
              <a:rPr lang="en-US" dirty="0" smtClean="0"/>
              <a:t> database, and just cycled through all the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8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wanted to visualize two things:</a:t>
            </a:r>
          </a:p>
          <a:p>
            <a:pPr lvl="1"/>
            <a:r>
              <a:rPr lang="en-US" dirty="0" smtClean="0"/>
              <a:t>Find the best players – that is, the strongest performing players with high confidence</a:t>
            </a:r>
          </a:p>
          <a:p>
            <a:pPr lvl="1"/>
            <a:r>
              <a:rPr lang="en-US" dirty="0" smtClean="0"/>
              <a:t>Understand the </a:t>
            </a:r>
            <a:r>
              <a:rPr lang="en-US" dirty="0" err="1" smtClean="0"/>
              <a:t>metagame</a:t>
            </a:r>
            <a:r>
              <a:rPr lang="en-US" dirty="0" smtClean="0"/>
              <a:t>; particularly, race imbalances</a:t>
            </a:r>
          </a:p>
        </p:txBody>
      </p:sp>
    </p:spTree>
    <p:extLst>
      <p:ext uri="{BB962C8B-B14F-4D97-AF65-F5344CB8AC3E}">
        <p14:creationId xmlns:p14="http://schemas.microsoft.com/office/powerpoint/2010/main" val="258588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best players – the strongest performing players with high confidence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Some players have played few games (2 to 5) and have high win percentages</a:t>
            </a:r>
          </a:p>
          <a:p>
            <a:pPr lvl="1"/>
            <a:r>
              <a:rPr lang="en-US" dirty="0" smtClean="0"/>
              <a:t>Playing many games at a high level implies a high level of skill (getting invited to more tournaments, etc.)</a:t>
            </a:r>
          </a:p>
        </p:txBody>
      </p:sp>
    </p:spTree>
    <p:extLst>
      <p:ext uri="{BB962C8B-B14F-4D97-AF65-F5344CB8AC3E}">
        <p14:creationId xmlns:p14="http://schemas.microsoft.com/office/powerpoint/2010/main" val="355199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lower bound of Wilson score confidence for Bernoulli parameter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Accounts for low sample size, returns a score for confidence in player ability</a:t>
            </a:r>
          </a:p>
          <a:p>
            <a:r>
              <a:rPr lang="en-US" dirty="0" smtClean="0"/>
              <a:t>Bubble chart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08442"/>
            <a:ext cx="8267700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85000" y="5848364"/>
            <a:ext cx="1537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DEMO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1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wanted to visualize the race-usage trends (and win rates) in professional StarCraft</a:t>
            </a:r>
          </a:p>
          <a:p>
            <a:r>
              <a:rPr lang="en-US" dirty="0" smtClean="0"/>
              <a:t>Allows us to see </a:t>
            </a:r>
            <a:r>
              <a:rPr lang="en-US" dirty="0" err="1" smtClean="0"/>
              <a:t>metagame</a:t>
            </a:r>
            <a:r>
              <a:rPr lang="en-US" dirty="0" smtClean="0"/>
              <a:t> shifts, which map rotations favor which races, and even game balance changes</a:t>
            </a:r>
          </a:p>
          <a:p>
            <a:r>
              <a:rPr lang="en-US" smtClean="0"/>
              <a:t>Bar chart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85000" y="5848364"/>
            <a:ext cx="1537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DEMO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4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277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StarCraft Match Predictor</vt:lpstr>
      <vt:lpstr>Goal</vt:lpstr>
      <vt:lpstr>Scraping</vt:lpstr>
      <vt:lpstr>Scraping</vt:lpstr>
      <vt:lpstr>Visualization</vt:lpstr>
      <vt:lpstr>Visualization</vt:lpstr>
      <vt:lpstr>Visualization</vt:lpstr>
      <vt:lpstr>Visualization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StarCraft Match Predictor</dc:title>
  <dc:creator>Allen Chen</dc:creator>
  <cp:lastModifiedBy>Allen Chen</cp:lastModifiedBy>
  <cp:revision>15</cp:revision>
  <dcterms:created xsi:type="dcterms:W3CDTF">2012-04-26T04:18:55Z</dcterms:created>
  <dcterms:modified xsi:type="dcterms:W3CDTF">2012-04-26T05:14:38Z</dcterms:modified>
</cp:coreProperties>
</file>