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f548f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f548f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f548f72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f548f7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f548f7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f548f7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f548f7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f548f7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f548f7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f548f7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etbrains.com/student/" TargetMode="External"/><Relationship Id="rId4" Type="http://schemas.openxmlformats.org/officeDocument/2006/relationships/hyperlink" Target="https://www.youtube.com/watch?v=hYOOGstEzzM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toolbox.google.com/datasetsea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oogle/styleguide/blob/gh-pages/pyguide.md" TargetMode="External"/><Relationship Id="rId4" Type="http://schemas.openxmlformats.org/officeDocument/2006/relationships/hyperlink" Target="https://towardsdatascience.com/five-minutes-to-your-own-website-fd0b43cbd88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numerical computation, oh yeah!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TensorFlow workgroup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to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Pick an 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Pick a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/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goals for next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favorite IDE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20675" y="1206650"/>
            <a:ext cx="47601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PyCharm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to Professional version with student email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do I like it?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Easy virtual environment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project interpreters (if you need to  swap </a:t>
            </a:r>
            <a:r>
              <a:rPr lang="en" sz="1600"/>
              <a:t>b</a:t>
            </a:r>
            <a:r>
              <a:rPr lang="en" sz="1600"/>
              <a:t>etween Python2.7 or Python3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 of choice in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Google TF videos</a:t>
            </a: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175" y="1746450"/>
            <a:ext cx="3146601" cy="31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datasets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50" y="1236775"/>
            <a:ext cx="7390301" cy="34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579350" y="4793400"/>
            <a:ext cx="4572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https://toolbox.google.com/datasetsearch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and documentation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(use student to get access to private and public repositories)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 python code and evaluated notebooks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Good coding guidelines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Portfolios / </a:t>
            </a:r>
            <a:r>
              <a:rPr lang="en" u="sng">
                <a:solidFill>
                  <a:schemeClr val="hlink"/>
                </a:solidFill>
                <a:hlinkClick r:id="rId4"/>
              </a:rPr>
              <a:t>Websites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to a good working group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Keeping each other accountable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Make notes about each other’s progress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During weekly meetings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Set deliverable goals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Recount progress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Discuss problems / issues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Discuss code?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