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1996-FF7F-1245-A83E-D556190D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D1768-65CD-0843-B8A1-D7C33BBB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D1E0-7698-4843-9694-18C2A8BA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F271-8BE1-6741-AFEA-E851E8CB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6464-6585-3F45-A006-A0578618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6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38E8-8CFA-A844-88E1-2587893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A633-4C26-8B45-8A15-0FF710545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FF7-898E-5245-A82E-5DB6F1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B4A3-FD3B-3341-AF5D-6860EDC1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2546-C59F-F84C-99A2-32E1D0A4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2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98DC1-A1D3-BB4E-A031-B127D4425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CDD9A-01F2-6547-A454-F955A908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6DC1-BB63-FB4E-8FA7-E578AE8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16B0-F856-7840-B47E-4592CEEC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0375-68C8-D04C-ADBF-21E4E884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3797-D232-D44C-8BED-620AEAA4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501-4E23-5C4C-927C-62202693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6BA7-DFCA-5845-9526-F4DCC5A6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A88B-A9EA-3742-A8DF-79FFCE35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E8B5-4E0B-BB43-9365-C99FC830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FDB2-BB02-214E-9731-2A90A6F3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61FF-B2FC-E14D-B93B-5C643235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24E2-214A-A24C-9210-D98724F2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8141-497C-C940-8E59-39A905CA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1557-D7A6-A645-801B-A0BC47B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2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AB0C-A36F-394D-83AF-05EBFD19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9721-2DEF-C54B-A5F2-C08772EED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3A040-9A72-B54D-A688-81A1CA43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5F2F4-9A6D-264C-B450-76C1B1C7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CCD6-688B-FD42-8F0D-35C7A2FB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6FDD-0AB9-B546-83DA-5824535C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2102-D82F-C741-B8A4-EA1B5C41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BEC-B563-5748-8059-11AE0E3C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2E1BD-E538-6A4E-8E7C-70E5A8843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7D0F7-8B14-F14C-8F48-526246A88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705BF-796A-234B-BD2A-DF731301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B03DF-423F-464E-9BA4-9EB64E87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8AEB-54A6-E34C-B3D7-258927FB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BCFDF-2A09-4E4D-A426-3974E80B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24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B4FA-22A1-4E46-BF22-333D236E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9DCE0-113B-3240-A281-7371CE0D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E3F88-FC26-9340-8328-71D0165C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6C20F-59F2-9645-876E-D86CD145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E337F-A78F-1740-ABAE-E75D0EAE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75514-64C7-F947-90A0-F061FF47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07110-20A7-FB4E-896C-C8FEAE01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4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51AA-138D-D840-BA50-51B547B3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34B0-B689-7D4B-9AB3-771064FE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165E-A14D-BE49-8D2F-AFEA699D7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9197-5D10-1042-8EED-69E71F1A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93C84-DDAD-D743-A7FF-58D10050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6565C-0E3E-F548-A8F6-062AAAE0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7AD9-7BB6-EB44-9281-0FD55E6A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B57BE-89E9-054F-A1B4-B6FDB71A1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CA6EE-F442-5A4F-905C-252699DAC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CD27-C402-1447-BD29-3DE2AD0E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E0C2-DE73-A34B-A297-7C0A8A3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F575-C5B9-144D-8F79-5AD04AB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A28C-640C-CF47-939D-E63B6C18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2B54-B162-584B-A6E9-F19FD9A9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55AE-FB46-454A-92C3-E0828D99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FAE48-73F2-EB41-B548-01ADD8AE7898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E770-95AF-9047-8F12-D996B0ED0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18B7-D7B7-294C-99B4-0926A8AF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F6B6-F1DD-C24F-A2E5-3C728371D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cbs-dtt.si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CBBC-34D5-9340-B957-5A34DD8C3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Release Workflow</a:t>
            </a:r>
          </a:p>
        </p:txBody>
      </p:sp>
    </p:spTree>
    <p:extLst>
      <p:ext uri="{BB962C8B-B14F-4D97-AF65-F5344CB8AC3E}">
        <p14:creationId xmlns:p14="http://schemas.microsoft.com/office/powerpoint/2010/main" val="69562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DD4BD-AF77-0C4B-B950-063397B5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Completed Phases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EC7B37-CDE4-8244-BB1E-60E056F69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8" b="-3"/>
          <a:stretch/>
        </p:blipFill>
        <p:spPr>
          <a:xfrm>
            <a:off x="5439976" y="637762"/>
            <a:ext cx="5592818" cy="2927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6C48-BE0B-904A-93EA-28782696A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4202634"/>
            <a:ext cx="5592818" cy="2011897"/>
          </a:xfrm>
        </p:spPr>
        <p:txBody>
          <a:bodyPr>
            <a:normAutofit/>
          </a:bodyPr>
          <a:lstStyle/>
          <a:p>
            <a:r>
              <a:rPr lang="en-GB" dirty="0"/>
              <a:t>As phases are completed, you can view the completed tasks by clicking on the ‘View all completed phases’ link on the left</a:t>
            </a:r>
          </a:p>
        </p:txBody>
      </p:sp>
    </p:spTree>
    <p:extLst>
      <p:ext uri="{BB962C8B-B14F-4D97-AF65-F5344CB8AC3E}">
        <p14:creationId xmlns:p14="http://schemas.microsoft.com/office/powerpoint/2010/main" val="232042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5E71B-AC91-5740-8080-CBB927B6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Created Ticket Links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BF1167-7FB0-9749-92F2-95882064E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74" b="-2"/>
          <a:stretch/>
        </p:blipFill>
        <p:spPr>
          <a:xfrm>
            <a:off x="5439976" y="637762"/>
            <a:ext cx="5592818" cy="2927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8C33-6867-9640-BB00-DE1EB750A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4202634"/>
            <a:ext cx="5592818" cy="2011897"/>
          </a:xfrm>
        </p:spPr>
        <p:txBody>
          <a:bodyPr>
            <a:normAutofit/>
          </a:bodyPr>
          <a:lstStyle/>
          <a:p>
            <a:r>
              <a:rPr lang="en-GB" dirty="0"/>
              <a:t>You can view the referenced tickets for Jira automated tasks by clicking on the link embedded into the task tile</a:t>
            </a:r>
          </a:p>
        </p:txBody>
      </p:sp>
    </p:spTree>
    <p:extLst>
      <p:ext uri="{BB962C8B-B14F-4D97-AF65-F5344CB8AC3E}">
        <p14:creationId xmlns:p14="http://schemas.microsoft.com/office/powerpoint/2010/main" val="2788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6A98-5ACA-5741-885E-4C94AFC7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Create Test Scripts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9AB5-9940-144A-AD9C-C0A3CEB9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022" y="849338"/>
            <a:ext cx="4293299" cy="1487480"/>
          </a:xfrm>
        </p:spPr>
        <p:txBody>
          <a:bodyPr>
            <a:normAutofit/>
          </a:bodyPr>
          <a:lstStyle/>
          <a:p>
            <a:r>
              <a:rPr lang="en-GB" sz="1600" dirty="0"/>
              <a:t>In Jira, create some test cases and a test run as part of the parent story and then complete the manual task in </a:t>
            </a:r>
            <a:r>
              <a:rPr lang="en-GB" sz="1600" dirty="0" err="1"/>
              <a:t>Xebialabs</a:t>
            </a:r>
            <a:r>
              <a:rPr lang="en-GB" sz="1600" dirty="0"/>
              <a:t> to progress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7BA06B-49BF-484F-AE59-AE6D46B7A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6884"/>
          <a:stretch/>
        </p:blipFill>
        <p:spPr>
          <a:xfrm>
            <a:off x="1155556" y="2631774"/>
            <a:ext cx="9889765" cy="35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9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1206E-36C1-BA48-9855-B81B4523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4549143"/>
            <a:ext cx="4284417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Pass the 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6DD0-576C-434A-BF33-556D746C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5" y="4752794"/>
            <a:ext cx="3960246" cy="1461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Complete the Gating ’Review’ task by checking the tick box and clicking ‘Complete’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4ABB9-EA20-D14E-8860-E98786149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7251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517F-13C7-7E46-A7B6-866B7DF0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Notify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CC95-AC4E-F341-B450-B5210B19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Complete the Notify Release Management task to progress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0C4793-2A9E-C84E-BC9C-2DFDF633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003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29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A5914-4600-C341-A2A5-8FE90AFA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Transition Jira Issue to System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896C9-9E50-E84B-B9E3-5B3BF198D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8" b="-3"/>
          <a:stretch/>
        </p:blipFill>
        <p:spPr>
          <a:xfrm>
            <a:off x="5439976" y="637762"/>
            <a:ext cx="5592818" cy="2927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596F-5E4E-8D41-B7A9-A3777387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4202634"/>
            <a:ext cx="5592818" cy="2011897"/>
          </a:xfrm>
        </p:spPr>
        <p:txBody>
          <a:bodyPr>
            <a:normAutofit/>
          </a:bodyPr>
          <a:lstStyle/>
          <a:p>
            <a:r>
              <a:rPr lang="en-GB" dirty="0"/>
              <a:t>Go to Jira and move the issue to the System Testing phase to progress in </a:t>
            </a:r>
            <a:r>
              <a:rPr lang="en-GB" dirty="0" err="1"/>
              <a:t>Xebialabs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71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99127-C16C-CE4F-A39C-DCC003E5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4549143"/>
            <a:ext cx="4284417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Run the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1001-1856-444B-8720-7C1C4832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5" y="4752794"/>
            <a:ext cx="3960246" cy="1461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Complete the Test Run in Jira and then complete the ‘Run Qmetry Test Scripts In ST’ manual task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2445A-5BB1-C741-84C5-365E520C8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6884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83A0A-BF84-2146-9372-7FA6694D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Test Failure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DE5F7E-3B88-2D4A-B459-719D0D64B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4" r="11353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E841-5858-6548-93FA-CB39AF44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 dirty="0"/>
              <a:t>If the Test was failed, </a:t>
            </a:r>
            <a:r>
              <a:rPr lang="en-GB" sz="2200" dirty="0" err="1"/>
              <a:t>Xebialabs</a:t>
            </a:r>
            <a:r>
              <a:rPr lang="en-GB" sz="2200" dirty="0"/>
              <a:t> will automatically restart the phase and await new tests to be created so the Story can be retested. To resume the phase, select ‘Resume Release’</a:t>
            </a:r>
          </a:p>
        </p:txBody>
      </p:sp>
    </p:spTree>
    <p:extLst>
      <p:ext uri="{BB962C8B-B14F-4D97-AF65-F5344CB8AC3E}">
        <p14:creationId xmlns:p14="http://schemas.microsoft.com/office/powerpoint/2010/main" val="348768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FDADB-08E8-4E47-8500-70ABC956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Transition to Business Testing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BE6998-1A15-D14E-9E44-C86E9BFA4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9" r="7758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1F4-3DE7-D64C-83DF-4A499187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/>
              <a:t>Once execution and sign off is completed, Xebialabs will await for UT handoff to be completed. To complete, transition the Jira story to the Business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224307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576C0-E8E6-3E4B-A1D0-45168AC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Create a Jira Ticket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474C-652D-A249-9B25-D33C6711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GB" sz="2400"/>
              <a:t>Go to </a:t>
            </a:r>
            <a:r>
              <a:rPr lang="en-GB" sz="2400">
                <a:hlinkClick r:id="rId2"/>
              </a:rPr>
              <a:t>https://jira.cbs-dtt.site</a:t>
            </a:r>
            <a:endParaRPr lang="en-GB" sz="2400"/>
          </a:p>
          <a:p>
            <a:r>
              <a:rPr lang="en-GB" sz="2400"/>
              <a:t>Go to Projects &gt; Savings Change Team</a:t>
            </a:r>
          </a:p>
          <a:p>
            <a:r>
              <a:rPr lang="en-GB" sz="2400"/>
              <a:t>Create a Test Story</a:t>
            </a:r>
          </a:p>
        </p:txBody>
      </p:sp>
    </p:spTree>
    <p:extLst>
      <p:ext uri="{BB962C8B-B14F-4D97-AF65-F5344CB8AC3E}">
        <p14:creationId xmlns:p14="http://schemas.microsoft.com/office/powerpoint/2010/main" val="55533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B0BAB-C969-4742-BDEA-A8E2554D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Create an Analysis Subtask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BFE5-3D70-D349-B1EA-BBFC98CF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GB" sz="2400"/>
              <a:t>Open the previously created Story</a:t>
            </a:r>
          </a:p>
          <a:p>
            <a:r>
              <a:rPr lang="en-GB" sz="2400"/>
              <a:t>Click on ‘More’ and select ‘Create Subtask’</a:t>
            </a:r>
          </a:p>
          <a:p>
            <a:r>
              <a:rPr lang="en-GB" sz="2400"/>
              <a:t>Set the ‘Summary’ field to ‘Analysis -Testing’ and click ‘Create’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70188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8543-C848-684D-97EB-91ACFF18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/>
              <a:t>Login to Xebialabs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450D-FC34-F64F-B5F7-1442602E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/>
              <a:t>Login to Xebialabs with your provided user name and 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57D924-759F-7C4B-BA80-A5F95F411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3" r="21137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7588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270D5-C37D-EA40-B96D-2392733A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Go to Savings Release Plan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948437-DAF5-2E48-BF73-3B836436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2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6848-8830-D14B-9F3C-5438927B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/>
              <a:t>Navigate to Folders &gt; CBS Savings Team MVP then Select the ‘JAD 2.0.3 POV MVP’ release</a:t>
            </a:r>
          </a:p>
          <a:p>
            <a:pPr marL="0" indent="0">
              <a:buNone/>
            </a:pP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2255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F233-B31D-AA4D-A9F7-03C47EED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New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2600-F780-C042-9526-ED411AD7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212" y="637763"/>
            <a:ext cx="3960246" cy="1466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In the ‘JAD 2.0.3 MVP POV’ release plan click ‘New Release’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6FF3CD-0C70-CE40-BFD3-5134A4B07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9727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4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21479-D32F-C44D-A08A-09A1A396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Initiate Release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CD7AE4-3AE2-0C4E-86C4-EC6E47BDB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37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293F-A3A8-1645-90AE-FAB4713B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/>
              <a:t>Set the ‘Release Name’ field and populate the ‘Subtask that triggered the release’ variable field with the subtask number created at the start, i.e. SCT-7</a:t>
            </a:r>
          </a:p>
          <a:p>
            <a:r>
              <a:rPr lang="en-GB" sz="2200"/>
              <a:t>Click ‘Create’ to initiate the release</a:t>
            </a:r>
          </a:p>
        </p:txBody>
      </p:sp>
    </p:spTree>
    <p:extLst>
      <p:ext uri="{BB962C8B-B14F-4D97-AF65-F5344CB8AC3E}">
        <p14:creationId xmlns:p14="http://schemas.microsoft.com/office/powerpoint/2010/main" val="237518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21479-D32F-C44D-A08A-09A1A396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Initiate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293F-A3A8-1645-90AE-FAB4713B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212" y="637763"/>
            <a:ext cx="3960246" cy="1466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In the newly create release, click ’Start Release’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B240CC-1CBD-0148-9415-62087BB34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8498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5413-5205-594C-BD1C-298BA50B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Complete Analysis Task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26387C-98D7-9B41-94F0-4ED059D36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6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F431-292D-C245-A7BC-1831C0E7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GB" sz="2200"/>
              <a:t>The flow will wait for the Analysis – Testing task to be completed before progressing. Complete this task in Jira to move forward.</a:t>
            </a:r>
          </a:p>
        </p:txBody>
      </p:sp>
    </p:spTree>
    <p:extLst>
      <p:ext uri="{BB962C8B-B14F-4D97-AF65-F5344CB8AC3E}">
        <p14:creationId xmlns:p14="http://schemas.microsoft.com/office/powerpoint/2010/main" val="390866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429</Words>
  <Application>Microsoft Macintosh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Release Workflow</vt:lpstr>
      <vt:lpstr>Create a Jira Ticket</vt:lpstr>
      <vt:lpstr>Create an Analysis Subtask</vt:lpstr>
      <vt:lpstr>Login to Xebialabs Release</vt:lpstr>
      <vt:lpstr>Go to Savings Release Plan</vt:lpstr>
      <vt:lpstr>New Release</vt:lpstr>
      <vt:lpstr>Initiate Release</vt:lpstr>
      <vt:lpstr>Initiate Release</vt:lpstr>
      <vt:lpstr>Complete Analysis Task</vt:lpstr>
      <vt:lpstr>Completed Phases</vt:lpstr>
      <vt:lpstr>Created Ticket Links</vt:lpstr>
      <vt:lpstr>Create Test Scripts</vt:lpstr>
      <vt:lpstr>Pass the Gate</vt:lpstr>
      <vt:lpstr>Notify Release Management</vt:lpstr>
      <vt:lpstr>Transition Jira Issue to System Test</vt:lpstr>
      <vt:lpstr>Run the Test</vt:lpstr>
      <vt:lpstr>Test Failure</vt:lpstr>
      <vt:lpstr>Transition to Business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Workflow</dc:title>
  <dc:creator>Allen Coates</dc:creator>
  <cp:lastModifiedBy>Allen Coates</cp:lastModifiedBy>
  <cp:revision>1</cp:revision>
  <dcterms:created xsi:type="dcterms:W3CDTF">2020-08-04T11:15:17Z</dcterms:created>
  <dcterms:modified xsi:type="dcterms:W3CDTF">2020-08-04T11:24:21Z</dcterms:modified>
</cp:coreProperties>
</file>