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C1CD5-0CA0-402C-8EBB-B3B2C9442F9B}" v="455" dt="2021-02-18T09:33:49.948"/>
    <p1510:client id="{4392BF48-AD58-4814-80B2-B371B0EE697C}" v="23" dt="2021-02-18T09:10:19.313"/>
    <p1510:client id="{FB0B0DC6-E998-4E8D-85D4-6E019ED33837}" v="1" dt="2021-02-18T09:36:40.673"/>
  </p1510:revLst>
</p1510:revInfo>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20" y="11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LLEN - STUDENT" userId="S::g00375372@gmit.ie::b34d9656-a3b4-43c4-b667-416f57b77524" providerId="AD" clId="Web-{4392BF48-AD58-4814-80B2-B371B0EE697C}"/>
    <pc:docChg chg="modSld">
      <pc:chgData name="DAVID ALLEN - STUDENT" userId="S::g00375372@gmit.ie::b34d9656-a3b4-43c4-b667-416f57b77524" providerId="AD" clId="Web-{4392BF48-AD58-4814-80B2-B371B0EE697C}" dt="2021-02-18T09:10:18.719" v="18" actId="20577"/>
      <pc:docMkLst>
        <pc:docMk/>
      </pc:docMkLst>
      <pc:sldChg chg="modSp">
        <pc:chgData name="DAVID ALLEN - STUDENT" userId="S::g00375372@gmit.ie::b34d9656-a3b4-43c4-b667-416f57b77524" providerId="AD" clId="Web-{4392BF48-AD58-4814-80B2-B371B0EE697C}" dt="2021-02-18T09:10:18.719" v="18" actId="20577"/>
        <pc:sldMkLst>
          <pc:docMk/>
          <pc:sldMk cId="0" sldId="260"/>
        </pc:sldMkLst>
        <pc:spChg chg="mod">
          <ac:chgData name="DAVID ALLEN - STUDENT" userId="S::g00375372@gmit.ie::b34d9656-a3b4-43c4-b667-416f57b77524" providerId="AD" clId="Web-{4392BF48-AD58-4814-80B2-B371B0EE697C}" dt="2021-02-18T09:10:18.719" v="18" actId="20577"/>
          <ac:spMkLst>
            <pc:docMk/>
            <pc:sldMk cId="0" sldId="260"/>
            <ac:spMk id="45" creationId="{00000000-0000-0000-0000-000000000000}"/>
          </ac:spMkLst>
        </pc:spChg>
      </pc:sldChg>
      <pc:sldChg chg="modSp">
        <pc:chgData name="DAVID ALLEN - STUDENT" userId="S::g00375372@gmit.ie::b34d9656-a3b4-43c4-b667-416f57b77524" providerId="AD" clId="Web-{4392BF48-AD58-4814-80B2-B371B0EE697C}" dt="2021-02-18T09:08:34.046" v="17"/>
        <pc:sldMkLst>
          <pc:docMk/>
          <pc:sldMk cId="0" sldId="261"/>
        </pc:sldMkLst>
        <pc:graphicFrameChg chg="mod modGraphic">
          <ac:chgData name="DAVID ALLEN - STUDENT" userId="S::g00375372@gmit.ie::b34d9656-a3b4-43c4-b667-416f57b77524" providerId="AD" clId="Web-{4392BF48-AD58-4814-80B2-B371B0EE697C}" dt="2021-02-18T09:08:34.046" v="17"/>
          <ac:graphicFrameMkLst>
            <pc:docMk/>
            <pc:sldMk cId="0" sldId="261"/>
            <ac:graphicFrameMk id="59" creationId="{00000000-0000-0000-0000-000000000000}"/>
          </ac:graphicFrameMkLst>
        </pc:graphicFrameChg>
      </pc:sldChg>
    </pc:docChg>
  </pc:docChgLst>
  <pc:docChgLst>
    <pc:chgData name="ION CIRNICI - STUDENT" userId="S::g00374920@gmit.ie::15fe2834-245a-4e93-8c28-16a0aab61b06" providerId="AD" clId="Web-{FB0B0DC6-E998-4E8D-85D4-6E019ED33837}"/>
    <pc:docChg chg="modSld">
      <pc:chgData name="ION CIRNICI - STUDENT" userId="S::g00374920@gmit.ie::15fe2834-245a-4e93-8c28-16a0aab61b06" providerId="AD" clId="Web-{FB0B0DC6-E998-4E8D-85D4-6E019ED33837}" dt="2021-02-18T09:36:40.673" v="0" actId="20577"/>
      <pc:docMkLst>
        <pc:docMk/>
      </pc:docMkLst>
      <pc:sldChg chg="modSp">
        <pc:chgData name="ION CIRNICI - STUDENT" userId="S::g00374920@gmit.ie::15fe2834-245a-4e93-8c28-16a0aab61b06" providerId="AD" clId="Web-{FB0B0DC6-E998-4E8D-85D4-6E019ED33837}" dt="2021-02-18T09:36:40.673" v="0" actId="20577"/>
        <pc:sldMkLst>
          <pc:docMk/>
          <pc:sldMk cId="0" sldId="257"/>
        </pc:sldMkLst>
        <pc:spChg chg="mod">
          <ac:chgData name="ION CIRNICI - STUDENT" userId="S::g00374920@gmit.ie::15fe2834-245a-4e93-8c28-16a0aab61b06" providerId="AD" clId="Web-{FB0B0DC6-E998-4E8D-85D4-6E019ED33837}" dt="2021-02-18T09:36:40.673" v="0" actId="20577"/>
          <ac:spMkLst>
            <pc:docMk/>
            <pc:sldMk cId="0" sldId="257"/>
            <ac:spMk id="25" creationId="{00000000-0000-0000-0000-000000000000}"/>
          </ac:spMkLst>
        </pc:spChg>
      </pc:sldChg>
    </pc:docChg>
  </pc:docChgLst>
  <pc:docChgLst>
    <pc:chgData name="DAVID ALLEN - STUDENT" userId="S::g00375372@gmit.ie::b34d9656-a3b4-43c4-b667-416f57b77524" providerId="AD" clId="Web-{09FC1CD5-0CA0-402C-8EBB-B3B2C9442F9B}"/>
    <pc:docChg chg="modSld">
      <pc:chgData name="DAVID ALLEN - STUDENT" userId="S::g00375372@gmit.ie::b34d9656-a3b4-43c4-b667-416f57b77524" providerId="AD" clId="Web-{09FC1CD5-0CA0-402C-8EBB-B3B2C9442F9B}" dt="2021-02-18T09:33:48.604" v="359" actId="20577"/>
      <pc:docMkLst>
        <pc:docMk/>
      </pc:docMkLst>
      <pc:sldChg chg="modSp">
        <pc:chgData name="DAVID ALLEN - STUDENT" userId="S::g00375372@gmit.ie::b34d9656-a3b4-43c4-b667-416f57b77524" providerId="AD" clId="Web-{09FC1CD5-0CA0-402C-8EBB-B3B2C9442F9B}" dt="2021-02-18T09:11:43.457" v="0" actId="20577"/>
        <pc:sldMkLst>
          <pc:docMk/>
          <pc:sldMk cId="0" sldId="256"/>
        </pc:sldMkLst>
        <pc:spChg chg="mod">
          <ac:chgData name="DAVID ALLEN - STUDENT" userId="S::g00375372@gmit.ie::b34d9656-a3b4-43c4-b667-416f57b77524" providerId="AD" clId="Web-{09FC1CD5-0CA0-402C-8EBB-B3B2C9442F9B}" dt="2021-02-18T09:11:43.457" v="0" actId="20577"/>
          <ac:spMkLst>
            <pc:docMk/>
            <pc:sldMk cId="0" sldId="256"/>
            <ac:spMk id="9" creationId="{5EF334F1-4D76-4D3E-BB63-C946E1DB1131}"/>
          </ac:spMkLst>
        </pc:spChg>
      </pc:sldChg>
      <pc:sldChg chg="modSp">
        <pc:chgData name="DAVID ALLEN - STUDENT" userId="S::g00375372@gmit.ie::b34d9656-a3b4-43c4-b667-416f57b77524" providerId="AD" clId="Web-{09FC1CD5-0CA0-402C-8EBB-B3B2C9442F9B}" dt="2021-02-18T09:12:28.475" v="6" actId="20577"/>
        <pc:sldMkLst>
          <pc:docMk/>
          <pc:sldMk cId="0" sldId="257"/>
        </pc:sldMkLst>
        <pc:spChg chg="mod">
          <ac:chgData name="DAVID ALLEN - STUDENT" userId="S::g00375372@gmit.ie::b34d9656-a3b4-43c4-b667-416f57b77524" providerId="AD" clId="Web-{09FC1CD5-0CA0-402C-8EBB-B3B2C9442F9B}" dt="2021-02-18T09:12:28.475" v="6" actId="20577"/>
          <ac:spMkLst>
            <pc:docMk/>
            <pc:sldMk cId="0" sldId="257"/>
            <ac:spMk id="25" creationId="{00000000-0000-0000-0000-000000000000}"/>
          </ac:spMkLst>
        </pc:spChg>
      </pc:sldChg>
      <pc:sldChg chg="modSp">
        <pc:chgData name="DAVID ALLEN - STUDENT" userId="S::g00375372@gmit.ie::b34d9656-a3b4-43c4-b667-416f57b77524" providerId="AD" clId="Web-{09FC1CD5-0CA0-402C-8EBB-B3B2C9442F9B}" dt="2021-02-18T09:13:43.214" v="14" actId="20577"/>
        <pc:sldMkLst>
          <pc:docMk/>
          <pc:sldMk cId="0" sldId="259"/>
        </pc:sldMkLst>
        <pc:spChg chg="mod">
          <ac:chgData name="DAVID ALLEN - STUDENT" userId="S::g00375372@gmit.ie::b34d9656-a3b4-43c4-b667-416f57b77524" providerId="AD" clId="Web-{09FC1CD5-0CA0-402C-8EBB-B3B2C9442F9B}" dt="2021-02-18T09:13:43.214" v="14" actId="20577"/>
          <ac:spMkLst>
            <pc:docMk/>
            <pc:sldMk cId="0" sldId="259"/>
            <ac:spMk id="40" creationId="{00000000-0000-0000-0000-000000000000}"/>
          </ac:spMkLst>
        </pc:spChg>
      </pc:sldChg>
      <pc:sldChg chg="modSp">
        <pc:chgData name="DAVID ALLEN - STUDENT" userId="S::g00375372@gmit.ie::b34d9656-a3b4-43c4-b667-416f57b77524" providerId="AD" clId="Web-{09FC1CD5-0CA0-402C-8EBB-B3B2C9442F9B}" dt="2021-02-18T09:15:12.579" v="58" actId="20577"/>
        <pc:sldMkLst>
          <pc:docMk/>
          <pc:sldMk cId="0" sldId="260"/>
        </pc:sldMkLst>
        <pc:spChg chg="mod">
          <ac:chgData name="DAVID ALLEN - STUDENT" userId="S::g00375372@gmit.ie::b34d9656-a3b4-43c4-b667-416f57b77524" providerId="AD" clId="Web-{09FC1CD5-0CA0-402C-8EBB-B3B2C9442F9B}" dt="2021-02-18T09:15:12.579" v="58" actId="20577"/>
          <ac:spMkLst>
            <pc:docMk/>
            <pc:sldMk cId="0" sldId="260"/>
            <ac:spMk id="45" creationId="{00000000-0000-0000-0000-000000000000}"/>
          </ac:spMkLst>
        </pc:spChg>
      </pc:sldChg>
      <pc:sldChg chg="modSp">
        <pc:chgData name="DAVID ALLEN - STUDENT" userId="S::g00375372@gmit.ie::b34d9656-a3b4-43c4-b667-416f57b77524" providerId="AD" clId="Web-{09FC1CD5-0CA0-402C-8EBB-B3B2C9442F9B}" dt="2021-02-18T09:15:37.190" v="59"/>
        <pc:sldMkLst>
          <pc:docMk/>
          <pc:sldMk cId="0" sldId="261"/>
        </pc:sldMkLst>
        <pc:graphicFrameChg chg="modGraphic">
          <ac:chgData name="DAVID ALLEN - STUDENT" userId="S::g00375372@gmit.ie::b34d9656-a3b4-43c4-b667-416f57b77524" providerId="AD" clId="Web-{09FC1CD5-0CA0-402C-8EBB-B3B2C9442F9B}" dt="2021-02-18T09:15:37.190" v="59"/>
          <ac:graphicFrameMkLst>
            <pc:docMk/>
            <pc:sldMk cId="0" sldId="261"/>
            <ac:graphicFrameMk id="59" creationId="{00000000-0000-0000-0000-000000000000}"/>
          </ac:graphicFrameMkLst>
        </pc:graphicFrameChg>
      </pc:sldChg>
      <pc:sldChg chg="addSp delSp modSp">
        <pc:chgData name="DAVID ALLEN - STUDENT" userId="S::g00375372@gmit.ie::b34d9656-a3b4-43c4-b667-416f57b77524" providerId="AD" clId="Web-{09FC1CD5-0CA0-402C-8EBB-B3B2C9442F9B}" dt="2021-02-18T09:24:13.567" v="126" actId="1076"/>
        <pc:sldMkLst>
          <pc:docMk/>
          <pc:sldMk cId="0" sldId="262"/>
        </pc:sldMkLst>
        <pc:spChg chg="add mod">
          <ac:chgData name="DAVID ALLEN - STUDENT" userId="S::g00375372@gmit.ie::b34d9656-a3b4-43c4-b667-416f57b77524" providerId="AD" clId="Web-{09FC1CD5-0CA0-402C-8EBB-B3B2C9442F9B}" dt="2021-02-18T09:20:22.490" v="81" actId="1076"/>
          <ac:spMkLst>
            <pc:docMk/>
            <pc:sldMk cId="0" sldId="262"/>
            <ac:spMk id="2" creationId="{58758289-8206-4285-ABAE-38CCDB3714B3}"/>
          </ac:spMkLst>
        </pc:spChg>
        <pc:spChg chg="add mod">
          <ac:chgData name="DAVID ALLEN - STUDENT" userId="S::g00375372@gmit.ie::b34d9656-a3b4-43c4-b667-416f57b77524" providerId="AD" clId="Web-{09FC1CD5-0CA0-402C-8EBB-B3B2C9442F9B}" dt="2021-02-18T09:20:38.835" v="90" actId="1076"/>
          <ac:spMkLst>
            <pc:docMk/>
            <pc:sldMk cId="0" sldId="262"/>
            <ac:spMk id="3" creationId="{523835CC-60EA-4633-A05C-D2538EC9FFF3}"/>
          </ac:spMkLst>
        </pc:spChg>
        <pc:spChg chg="add mod">
          <ac:chgData name="DAVID ALLEN - STUDENT" userId="S::g00375372@gmit.ie::b34d9656-a3b4-43c4-b667-416f57b77524" providerId="AD" clId="Web-{09FC1CD5-0CA0-402C-8EBB-B3B2C9442F9B}" dt="2021-02-18T09:20:52.789" v="94" actId="1076"/>
          <ac:spMkLst>
            <pc:docMk/>
            <pc:sldMk cId="0" sldId="262"/>
            <ac:spMk id="13" creationId="{F850275B-B75A-4259-AA73-1C827B6C08F9}"/>
          </ac:spMkLst>
        </pc:spChg>
        <pc:spChg chg="add mod">
          <ac:chgData name="DAVID ALLEN - STUDENT" userId="S::g00375372@gmit.ie::b34d9656-a3b4-43c4-b667-416f57b77524" providerId="AD" clId="Web-{09FC1CD5-0CA0-402C-8EBB-B3B2C9442F9B}" dt="2021-02-18T09:21:06.383" v="98" actId="1076"/>
          <ac:spMkLst>
            <pc:docMk/>
            <pc:sldMk cId="0" sldId="262"/>
            <ac:spMk id="14" creationId="{CD066B26-3333-43E3-9886-D1509AF5231F}"/>
          </ac:spMkLst>
        </pc:spChg>
        <pc:spChg chg="add mod">
          <ac:chgData name="DAVID ALLEN - STUDENT" userId="S::g00375372@gmit.ie::b34d9656-a3b4-43c4-b667-416f57b77524" providerId="AD" clId="Web-{09FC1CD5-0CA0-402C-8EBB-B3B2C9442F9B}" dt="2021-02-18T09:21:20.072" v="100" actId="1076"/>
          <ac:spMkLst>
            <pc:docMk/>
            <pc:sldMk cId="0" sldId="262"/>
            <ac:spMk id="15" creationId="{2723F570-481E-42B8-AF34-B1D52908501F}"/>
          </ac:spMkLst>
        </pc:spChg>
        <pc:spChg chg="add mod">
          <ac:chgData name="DAVID ALLEN - STUDENT" userId="S::g00375372@gmit.ie::b34d9656-a3b4-43c4-b667-416f57b77524" providerId="AD" clId="Web-{09FC1CD5-0CA0-402C-8EBB-B3B2C9442F9B}" dt="2021-02-18T09:24:13.567" v="126" actId="1076"/>
          <ac:spMkLst>
            <pc:docMk/>
            <pc:sldMk cId="0" sldId="262"/>
            <ac:spMk id="16" creationId="{DF993518-11B1-416F-A23B-0D504CD772C1}"/>
          </ac:spMkLst>
        </pc:spChg>
        <pc:spChg chg="add mod">
          <ac:chgData name="DAVID ALLEN - STUDENT" userId="S::g00375372@gmit.ie::b34d9656-a3b4-43c4-b667-416f57b77524" providerId="AD" clId="Web-{09FC1CD5-0CA0-402C-8EBB-B3B2C9442F9B}" dt="2021-02-18T09:24:07.489" v="125" actId="1076"/>
          <ac:spMkLst>
            <pc:docMk/>
            <pc:sldMk cId="0" sldId="262"/>
            <ac:spMk id="17" creationId="{9DF3A342-AF1F-4F4D-8984-1D98DA8ED918}"/>
          </ac:spMkLst>
        </pc:spChg>
        <pc:spChg chg="del">
          <ac:chgData name="DAVID ALLEN - STUDENT" userId="S::g00375372@gmit.ie::b34d9656-a3b4-43c4-b667-416f57b77524" providerId="AD" clId="Web-{09FC1CD5-0CA0-402C-8EBB-B3B2C9442F9B}" dt="2021-02-18T09:21:53.433" v="106"/>
          <ac:spMkLst>
            <pc:docMk/>
            <pc:sldMk cId="0" sldId="262"/>
            <ac:spMk id="68" creationId="{00000000-0000-0000-0000-000000000000}"/>
          </ac:spMkLst>
        </pc:spChg>
        <pc:picChg chg="mod">
          <ac:chgData name="DAVID ALLEN - STUDENT" userId="S::g00375372@gmit.ie::b34d9656-a3b4-43c4-b667-416f57b77524" providerId="AD" clId="Web-{09FC1CD5-0CA0-402C-8EBB-B3B2C9442F9B}" dt="2021-02-18T09:21:35.026" v="104" actId="1076"/>
          <ac:picMkLst>
            <pc:docMk/>
            <pc:sldMk cId="0" sldId="262"/>
            <ac:picMk id="73" creationId="{00000000-0000-0000-0000-000000000000}"/>
          </ac:picMkLst>
        </pc:picChg>
        <pc:picChg chg="mod">
          <ac:chgData name="DAVID ALLEN - STUDENT" userId="S::g00375372@gmit.ie::b34d9656-a3b4-43c4-b667-416f57b77524" providerId="AD" clId="Web-{09FC1CD5-0CA0-402C-8EBB-B3B2C9442F9B}" dt="2021-02-18T09:21:31.041" v="103" actId="1076"/>
          <ac:picMkLst>
            <pc:docMk/>
            <pc:sldMk cId="0" sldId="262"/>
            <ac:picMk id="75" creationId="{00000000-0000-0000-0000-000000000000}"/>
          </ac:picMkLst>
        </pc:picChg>
      </pc:sldChg>
      <pc:sldChg chg="addSp modSp">
        <pc:chgData name="DAVID ALLEN - STUDENT" userId="S::g00375372@gmit.ie::b34d9656-a3b4-43c4-b667-416f57b77524" providerId="AD" clId="Web-{09FC1CD5-0CA0-402C-8EBB-B3B2C9442F9B}" dt="2021-02-18T09:27:01.906" v="161" actId="14100"/>
        <pc:sldMkLst>
          <pc:docMk/>
          <pc:sldMk cId="0" sldId="263"/>
        </pc:sldMkLst>
        <pc:spChg chg="mod">
          <ac:chgData name="DAVID ALLEN - STUDENT" userId="S::g00375372@gmit.ie::b34d9656-a3b4-43c4-b667-416f57b77524" providerId="AD" clId="Web-{09FC1CD5-0CA0-402C-8EBB-B3B2C9442F9B}" dt="2021-02-18T09:26:27.279" v="153" actId="1076"/>
          <ac:spMkLst>
            <pc:docMk/>
            <pc:sldMk cId="0" sldId="263"/>
            <ac:spMk id="32" creationId="{76CF4331-9CF6-41F4-999B-680010903EF9}"/>
          </ac:spMkLst>
        </pc:spChg>
        <pc:spChg chg="mod">
          <ac:chgData name="DAVID ALLEN - STUDENT" userId="S::g00375372@gmit.ie::b34d9656-a3b4-43c4-b667-416f57b77524" providerId="AD" clId="Web-{09FC1CD5-0CA0-402C-8EBB-B3B2C9442F9B}" dt="2021-02-18T09:19:50.222" v="72" actId="1076"/>
          <ac:spMkLst>
            <pc:docMk/>
            <pc:sldMk cId="0" sldId="263"/>
            <ac:spMk id="41" creationId="{9140D610-B02F-4EEE-852F-3747447D9305}"/>
          </ac:spMkLst>
        </pc:spChg>
        <pc:spChg chg="mod">
          <ac:chgData name="DAVID ALLEN - STUDENT" userId="S::g00375372@gmit.ie::b34d9656-a3b4-43c4-b667-416f57b77524" providerId="AD" clId="Web-{09FC1CD5-0CA0-402C-8EBB-B3B2C9442F9B}" dt="2021-02-18T09:19:45.331" v="71" actId="1076"/>
          <ac:spMkLst>
            <pc:docMk/>
            <pc:sldMk cId="0" sldId="263"/>
            <ac:spMk id="44" creationId="{427F54DF-AED5-458A-ACFD-DBE621BF4AC6}"/>
          </ac:spMkLst>
        </pc:spChg>
        <pc:spChg chg="add mod">
          <ac:chgData name="DAVID ALLEN - STUDENT" userId="S::g00375372@gmit.ie::b34d9656-a3b4-43c4-b667-416f57b77524" providerId="AD" clId="Web-{09FC1CD5-0CA0-402C-8EBB-B3B2C9442F9B}" dt="2021-02-18T09:22:55.296" v="117" actId="1076"/>
          <ac:spMkLst>
            <pc:docMk/>
            <pc:sldMk cId="0" sldId="263"/>
            <ac:spMk id="49" creationId="{F234CA55-ACE3-4176-A712-A2597542A5BC}"/>
          </ac:spMkLst>
        </pc:spChg>
        <pc:spChg chg="mod">
          <ac:chgData name="DAVID ALLEN - STUDENT" userId="S::g00375372@gmit.ie::b34d9656-a3b4-43c4-b667-416f57b77524" providerId="AD" clId="Web-{09FC1CD5-0CA0-402C-8EBB-B3B2C9442F9B}" dt="2021-02-18T09:19:12.485" v="65" actId="20577"/>
          <ac:spMkLst>
            <pc:docMk/>
            <pc:sldMk cId="0" sldId="263"/>
            <ac:spMk id="86" creationId="{00000000-0000-0000-0000-000000000000}"/>
          </ac:spMkLst>
        </pc:spChg>
        <pc:spChg chg="mod">
          <ac:chgData name="DAVID ALLEN - STUDENT" userId="S::g00375372@gmit.ie::b34d9656-a3b4-43c4-b667-416f57b77524" providerId="AD" clId="Web-{09FC1CD5-0CA0-402C-8EBB-B3B2C9442F9B}" dt="2021-02-18T09:19:54.426" v="73" actId="1076"/>
          <ac:spMkLst>
            <pc:docMk/>
            <pc:sldMk cId="0" sldId="263"/>
            <ac:spMk id="98" creationId="{00000000-0000-0000-0000-000000000000}"/>
          </ac:spMkLst>
        </pc:spChg>
        <pc:grpChg chg="mod">
          <ac:chgData name="DAVID ALLEN - STUDENT" userId="S::g00375372@gmit.ie::b34d9656-a3b4-43c4-b667-416f57b77524" providerId="AD" clId="Web-{09FC1CD5-0CA0-402C-8EBB-B3B2C9442F9B}" dt="2021-02-18T09:26:23.153" v="151" actId="1076"/>
          <ac:grpSpMkLst>
            <pc:docMk/>
            <pc:sldMk cId="0" sldId="263"/>
            <ac:grpSpMk id="29" creationId="{D9C08AB8-FA16-46A2-B4BE-A340D56C6493}"/>
          </ac:grpSpMkLst>
        </pc:grpChg>
        <pc:grpChg chg="mod">
          <ac:chgData name="DAVID ALLEN - STUDENT" userId="S::g00375372@gmit.ie::b34d9656-a3b4-43c4-b667-416f57b77524" providerId="AD" clId="Web-{09FC1CD5-0CA0-402C-8EBB-B3B2C9442F9B}" dt="2021-02-18T09:19:41.987" v="70" actId="1076"/>
          <ac:grpSpMkLst>
            <pc:docMk/>
            <pc:sldMk cId="0" sldId="263"/>
            <ac:grpSpMk id="33" creationId="{4ABFDB25-B87F-4FCE-A527-B827AC29C022}"/>
          </ac:grpSpMkLst>
        </pc:grpChg>
        <pc:grpChg chg="mod">
          <ac:chgData name="DAVID ALLEN - STUDENT" userId="S::g00375372@gmit.ie::b34d9656-a3b4-43c4-b667-416f57b77524" providerId="AD" clId="Web-{09FC1CD5-0CA0-402C-8EBB-B3B2C9442F9B}" dt="2021-02-18T09:25:10.289" v="137" actId="1076"/>
          <ac:grpSpMkLst>
            <pc:docMk/>
            <pc:sldMk cId="0" sldId="263"/>
            <ac:grpSpMk id="37" creationId="{F9B08C69-52FF-4B21-AEFD-18B4732234F6}"/>
          </ac:grpSpMkLst>
        </pc:grpChg>
        <pc:grpChg chg="add mod">
          <ac:chgData name="DAVID ALLEN - STUDENT" userId="S::g00375372@gmit.ie::b34d9656-a3b4-43c4-b667-416f57b77524" providerId="AD" clId="Web-{09FC1CD5-0CA0-402C-8EBB-B3B2C9442F9B}" dt="2021-02-18T09:22:37.014" v="108" actId="1076"/>
          <ac:grpSpMkLst>
            <pc:docMk/>
            <pc:sldMk cId="0" sldId="263"/>
            <ac:grpSpMk id="45" creationId="{ABC436F3-64CE-4D89-BD70-E8490BE2D1AA}"/>
          </ac:grpSpMkLst>
        </pc:grpChg>
        <pc:grpChg chg="mod">
          <ac:chgData name="DAVID ALLEN - STUDENT" userId="S::g00375372@gmit.ie::b34d9656-a3b4-43c4-b667-416f57b77524" providerId="AD" clId="Web-{09FC1CD5-0CA0-402C-8EBB-B3B2C9442F9B}" dt="2021-02-18T09:19:26.689" v="66" actId="1076"/>
          <ac:grpSpMkLst>
            <pc:docMk/>
            <pc:sldMk cId="0" sldId="263"/>
            <ac:grpSpMk id="84" creationId="{00000000-0000-0000-0000-000000000000}"/>
          </ac:grpSpMkLst>
        </pc:grpChg>
        <pc:picChg chg="mod">
          <ac:chgData name="DAVID ALLEN - STUDENT" userId="S::g00375372@gmit.ie::b34d9656-a3b4-43c4-b667-416f57b77524" providerId="AD" clId="Web-{09FC1CD5-0CA0-402C-8EBB-B3B2C9442F9B}" dt="2021-02-18T09:19:57.582" v="74" actId="1076"/>
          <ac:picMkLst>
            <pc:docMk/>
            <pc:sldMk cId="0" sldId="263"/>
            <ac:picMk id="42" creationId="{8621E278-8250-4766-B134-DBD546718023}"/>
          </ac:picMkLst>
        </pc:picChg>
        <pc:cxnChg chg="add mod">
          <ac:chgData name="DAVID ALLEN - STUDENT" userId="S::g00375372@gmit.ie::b34d9656-a3b4-43c4-b667-416f57b77524" providerId="AD" clId="Web-{09FC1CD5-0CA0-402C-8EBB-B3B2C9442F9B}" dt="2021-02-18T09:25:29.603" v="141" actId="14100"/>
          <ac:cxnSpMkLst>
            <pc:docMk/>
            <pc:sldMk cId="0" sldId="263"/>
            <ac:cxnSpMk id="50" creationId="{2927FC25-0275-44AE-8340-042136CBC700}"/>
          </ac:cxnSpMkLst>
        </pc:cxnChg>
        <pc:cxnChg chg="add mod">
          <ac:chgData name="DAVID ALLEN - STUDENT" userId="S::g00375372@gmit.ie::b34d9656-a3b4-43c4-b667-416f57b77524" providerId="AD" clId="Web-{09FC1CD5-0CA0-402C-8EBB-B3B2C9442F9B}" dt="2021-02-18T09:25:32.635" v="142" actId="14100"/>
          <ac:cxnSpMkLst>
            <pc:docMk/>
            <pc:sldMk cId="0" sldId="263"/>
            <ac:cxnSpMk id="51" creationId="{FD8DDE26-7757-4F1D-94FF-24815440E2E5}"/>
          </ac:cxnSpMkLst>
        </pc:cxnChg>
        <pc:cxnChg chg="add mod">
          <ac:chgData name="DAVID ALLEN - STUDENT" userId="S::g00375372@gmit.ie::b34d9656-a3b4-43c4-b667-416f57b77524" providerId="AD" clId="Web-{09FC1CD5-0CA0-402C-8EBB-B3B2C9442F9B}" dt="2021-02-18T09:25:18.899" v="138" actId="1076"/>
          <ac:cxnSpMkLst>
            <pc:docMk/>
            <pc:sldMk cId="0" sldId="263"/>
            <ac:cxnSpMk id="52" creationId="{5E5BB06E-F834-4597-8E41-D441EFEE46A1}"/>
          </ac:cxnSpMkLst>
        </pc:cxnChg>
        <pc:cxnChg chg="add mod">
          <ac:chgData name="DAVID ALLEN - STUDENT" userId="S::g00375372@gmit.ie::b34d9656-a3b4-43c4-b667-416f57b77524" providerId="AD" clId="Web-{09FC1CD5-0CA0-402C-8EBB-B3B2C9442F9B}" dt="2021-02-18T09:26:07.168" v="146" actId="1076"/>
          <ac:cxnSpMkLst>
            <pc:docMk/>
            <pc:sldMk cId="0" sldId="263"/>
            <ac:cxnSpMk id="53" creationId="{2B59A71F-0BAE-48B4-AED7-40719C5DF60D}"/>
          </ac:cxnSpMkLst>
        </pc:cxnChg>
        <pc:cxnChg chg="add mod">
          <ac:chgData name="DAVID ALLEN - STUDENT" userId="S::g00375372@gmit.ie::b34d9656-a3b4-43c4-b667-416f57b77524" providerId="AD" clId="Web-{09FC1CD5-0CA0-402C-8EBB-B3B2C9442F9B}" dt="2021-02-18T09:26:13.137" v="148" actId="1076"/>
          <ac:cxnSpMkLst>
            <pc:docMk/>
            <pc:sldMk cId="0" sldId="263"/>
            <ac:cxnSpMk id="54" creationId="{EE6BC6CF-4EBE-4DF6-A772-520FC1C96AC2}"/>
          </ac:cxnSpMkLst>
        </pc:cxnChg>
        <pc:cxnChg chg="add mod">
          <ac:chgData name="DAVID ALLEN - STUDENT" userId="S::g00375372@gmit.ie::b34d9656-a3b4-43c4-b667-416f57b77524" providerId="AD" clId="Web-{09FC1CD5-0CA0-402C-8EBB-B3B2C9442F9B}" dt="2021-02-18T09:26:20.091" v="150" actId="1076"/>
          <ac:cxnSpMkLst>
            <pc:docMk/>
            <pc:sldMk cId="0" sldId="263"/>
            <ac:cxnSpMk id="55" creationId="{A4D3D9D1-439C-4A3A-9294-10F08CCB0593}"/>
          </ac:cxnSpMkLst>
        </pc:cxnChg>
        <pc:cxnChg chg="add mod">
          <ac:chgData name="DAVID ALLEN - STUDENT" userId="S::g00375372@gmit.ie::b34d9656-a3b4-43c4-b667-416f57b77524" providerId="AD" clId="Web-{09FC1CD5-0CA0-402C-8EBB-B3B2C9442F9B}" dt="2021-02-18T09:26:33.935" v="156" actId="14100"/>
          <ac:cxnSpMkLst>
            <pc:docMk/>
            <pc:sldMk cId="0" sldId="263"/>
            <ac:cxnSpMk id="56" creationId="{F53FE197-C4B8-4A09-A67B-2740B7A075B7}"/>
          </ac:cxnSpMkLst>
        </pc:cxnChg>
        <pc:cxnChg chg="add mod">
          <ac:chgData name="DAVID ALLEN - STUDENT" userId="S::g00375372@gmit.ie::b34d9656-a3b4-43c4-b667-416f57b77524" providerId="AD" clId="Web-{09FC1CD5-0CA0-402C-8EBB-B3B2C9442F9B}" dt="2021-02-18T09:26:37.998" v="158" actId="1076"/>
          <ac:cxnSpMkLst>
            <pc:docMk/>
            <pc:sldMk cId="0" sldId="263"/>
            <ac:cxnSpMk id="57" creationId="{E9C4A73A-F4CC-498A-A16C-74FC3CFC205D}"/>
          </ac:cxnSpMkLst>
        </pc:cxnChg>
        <pc:cxnChg chg="add mod">
          <ac:chgData name="DAVID ALLEN - STUDENT" userId="S::g00375372@gmit.ie::b34d9656-a3b4-43c4-b667-416f57b77524" providerId="AD" clId="Web-{09FC1CD5-0CA0-402C-8EBB-B3B2C9442F9B}" dt="2021-02-18T09:27:01.906" v="161" actId="14100"/>
          <ac:cxnSpMkLst>
            <pc:docMk/>
            <pc:sldMk cId="0" sldId="263"/>
            <ac:cxnSpMk id="58" creationId="{0870A529-7460-4E72-9373-09E895AA8878}"/>
          </ac:cxnSpMkLst>
        </pc:cxnChg>
      </pc:sldChg>
      <pc:sldChg chg="modSp">
        <pc:chgData name="DAVID ALLEN - STUDENT" userId="S::g00375372@gmit.ie::b34d9656-a3b4-43c4-b667-416f57b77524" providerId="AD" clId="Web-{09FC1CD5-0CA0-402C-8EBB-B3B2C9442F9B}" dt="2021-02-18T09:27:46.690" v="170" actId="20577"/>
        <pc:sldMkLst>
          <pc:docMk/>
          <pc:sldMk cId="0" sldId="264"/>
        </pc:sldMkLst>
        <pc:spChg chg="mod">
          <ac:chgData name="DAVID ALLEN - STUDENT" userId="S::g00375372@gmit.ie::b34d9656-a3b4-43c4-b667-416f57b77524" providerId="AD" clId="Web-{09FC1CD5-0CA0-402C-8EBB-B3B2C9442F9B}" dt="2021-02-18T09:27:46.690" v="170" actId="20577"/>
          <ac:spMkLst>
            <pc:docMk/>
            <pc:sldMk cId="0" sldId="264"/>
            <ac:spMk id="106" creationId="{00000000-0000-0000-0000-000000000000}"/>
          </ac:spMkLst>
        </pc:spChg>
      </pc:sldChg>
      <pc:sldChg chg="modSp">
        <pc:chgData name="DAVID ALLEN - STUDENT" userId="S::g00375372@gmit.ie::b34d9656-a3b4-43c4-b667-416f57b77524" providerId="AD" clId="Web-{09FC1CD5-0CA0-402C-8EBB-B3B2C9442F9B}" dt="2021-02-18T09:33:48.604" v="359" actId="20577"/>
        <pc:sldMkLst>
          <pc:docMk/>
          <pc:sldMk cId="0" sldId="266"/>
        </pc:sldMkLst>
        <pc:spChg chg="mod">
          <ac:chgData name="DAVID ALLEN - STUDENT" userId="S::g00375372@gmit.ie::b34d9656-a3b4-43c4-b667-416f57b77524" providerId="AD" clId="Web-{09FC1CD5-0CA0-402C-8EBB-B3B2C9442F9B}" dt="2021-02-18T09:29:56.387" v="222" actId="20577"/>
          <ac:spMkLst>
            <pc:docMk/>
            <pc:sldMk cId="0" sldId="266"/>
            <ac:spMk id="125" creationId="{00000000-0000-0000-0000-000000000000}"/>
          </ac:spMkLst>
        </pc:spChg>
        <pc:spChg chg="mod">
          <ac:chgData name="DAVID ALLEN - STUDENT" userId="S::g00375372@gmit.ie::b34d9656-a3b4-43c4-b667-416f57b77524" providerId="AD" clId="Web-{09FC1CD5-0CA0-402C-8EBB-B3B2C9442F9B}" dt="2021-02-18T09:29:31.697" v="211" actId="20577"/>
          <ac:spMkLst>
            <pc:docMk/>
            <pc:sldMk cId="0" sldId="266"/>
            <ac:spMk id="126" creationId="{00000000-0000-0000-0000-000000000000}"/>
          </ac:spMkLst>
        </pc:spChg>
        <pc:spChg chg="mod">
          <ac:chgData name="DAVID ALLEN - STUDENT" userId="S::g00375372@gmit.ie::b34d9656-a3b4-43c4-b667-416f57b77524" providerId="AD" clId="Web-{09FC1CD5-0CA0-402C-8EBB-B3B2C9442F9B}" dt="2021-02-18T09:30:01.402" v="223" actId="1076"/>
          <ac:spMkLst>
            <pc:docMk/>
            <pc:sldMk cId="0" sldId="266"/>
            <ac:spMk id="127" creationId="{00000000-0000-0000-0000-000000000000}"/>
          </ac:spMkLst>
        </pc:spChg>
        <pc:spChg chg="mod">
          <ac:chgData name="DAVID ALLEN - STUDENT" userId="S::g00375372@gmit.ie::b34d9656-a3b4-43c4-b667-416f57b77524" providerId="AD" clId="Web-{09FC1CD5-0CA0-402C-8EBB-B3B2C9442F9B}" dt="2021-02-18T09:28:42.006" v="180" actId="1076"/>
          <ac:spMkLst>
            <pc:docMk/>
            <pc:sldMk cId="0" sldId="266"/>
            <ac:spMk id="128" creationId="{00000000-0000-0000-0000-000000000000}"/>
          </ac:spMkLst>
        </pc:spChg>
        <pc:spChg chg="mod">
          <ac:chgData name="DAVID ALLEN - STUDENT" userId="S::g00375372@gmit.ie::b34d9656-a3b4-43c4-b667-416f57b77524" providerId="AD" clId="Web-{09FC1CD5-0CA0-402C-8EBB-B3B2C9442F9B}" dt="2021-02-18T09:29:22.509" v="195" actId="20577"/>
          <ac:spMkLst>
            <pc:docMk/>
            <pc:sldMk cId="0" sldId="266"/>
            <ac:spMk id="129" creationId="{00000000-0000-0000-0000-000000000000}"/>
          </ac:spMkLst>
        </pc:spChg>
        <pc:spChg chg="mod">
          <ac:chgData name="DAVID ALLEN - STUDENT" userId="S::g00375372@gmit.ie::b34d9656-a3b4-43c4-b667-416f57b77524" providerId="AD" clId="Web-{09FC1CD5-0CA0-402C-8EBB-B3B2C9442F9B}" dt="2021-02-18T09:33:48.604" v="359" actId="20577"/>
          <ac:spMkLst>
            <pc:docMk/>
            <pc:sldMk cId="0" sldId="266"/>
            <ac:spMk id="130" creationId="{00000000-0000-0000-0000-000000000000}"/>
          </ac:spMkLst>
        </pc:spChg>
        <pc:spChg chg="mod">
          <ac:chgData name="DAVID ALLEN - STUDENT" userId="S::g00375372@gmit.ie::b34d9656-a3b4-43c4-b667-416f57b77524" providerId="AD" clId="Web-{09FC1CD5-0CA0-402C-8EBB-B3B2C9442F9B}" dt="2021-02-18T09:28:51.225" v="186" actId="20577"/>
          <ac:spMkLst>
            <pc:docMk/>
            <pc:sldMk cId="0" sldId="266"/>
            <ac:spMk id="131" creationId="{00000000-0000-0000-0000-000000000000}"/>
          </ac:spMkLst>
        </pc:spChg>
        <pc:spChg chg="mod">
          <ac:chgData name="DAVID ALLEN - STUDENT" userId="S::g00375372@gmit.ie::b34d9656-a3b4-43c4-b667-416f57b77524" providerId="AD" clId="Web-{09FC1CD5-0CA0-402C-8EBB-B3B2C9442F9B}" dt="2021-02-18T09:28:39.740" v="179" actId="1076"/>
          <ac:spMkLst>
            <pc:docMk/>
            <pc:sldMk cId="0" sldId="266"/>
            <ac:spMk id="132" creationId="{00000000-0000-0000-0000-000000000000}"/>
          </ac:spMkLst>
        </pc:spChg>
      </pc:sldChg>
      <pc:sldChg chg="modSp">
        <pc:chgData name="DAVID ALLEN - STUDENT" userId="S::g00375372@gmit.ie::b34d9656-a3b4-43c4-b667-416f57b77524" providerId="AD" clId="Web-{09FC1CD5-0CA0-402C-8EBB-B3B2C9442F9B}" dt="2021-02-18T09:31:47.752" v="321"/>
        <pc:sldMkLst>
          <pc:docMk/>
          <pc:sldMk cId="0" sldId="267"/>
        </pc:sldMkLst>
        <pc:graphicFrameChg chg="mod modGraphic">
          <ac:chgData name="DAVID ALLEN - STUDENT" userId="S::g00375372@gmit.ie::b34d9656-a3b4-43c4-b667-416f57b77524" providerId="AD" clId="Web-{09FC1CD5-0CA0-402C-8EBB-B3B2C9442F9B}" dt="2021-02-18T09:31:03.687" v="289"/>
          <ac:graphicFrameMkLst>
            <pc:docMk/>
            <pc:sldMk cId="0" sldId="267"/>
            <ac:graphicFrameMk id="140" creationId="{00000000-0000-0000-0000-000000000000}"/>
          </ac:graphicFrameMkLst>
        </pc:graphicFrameChg>
        <pc:graphicFrameChg chg="mod modGraphic">
          <ac:chgData name="DAVID ALLEN - STUDENT" userId="S::g00375372@gmit.ie::b34d9656-a3b4-43c4-b667-416f57b77524" providerId="AD" clId="Web-{09FC1CD5-0CA0-402C-8EBB-B3B2C9442F9B}" dt="2021-02-18T09:31:47.752" v="321"/>
          <ac:graphicFrameMkLst>
            <pc:docMk/>
            <pc:sldMk cId="0" sldId="267"/>
            <ac:graphicFrameMk id="148" creationId="{00000000-0000-0000-0000-000000000000}"/>
          </ac:graphicFrameMkLst>
        </pc:graphicFrameChg>
      </pc:sldChg>
      <pc:sldChg chg="addSp delSp modSp">
        <pc:chgData name="DAVID ALLEN - STUDENT" userId="S::g00375372@gmit.ie::b34d9656-a3b4-43c4-b667-416f57b77524" providerId="AD" clId="Web-{09FC1CD5-0CA0-402C-8EBB-B3B2C9442F9B}" dt="2021-02-18T09:33:39.713" v="357" actId="1076"/>
        <pc:sldMkLst>
          <pc:docMk/>
          <pc:sldMk cId="0" sldId="268"/>
        </pc:sldMkLst>
        <pc:spChg chg="add mod">
          <ac:chgData name="DAVID ALLEN - STUDENT" userId="S::g00375372@gmit.ie::b34d9656-a3b4-43c4-b667-416f57b77524" providerId="AD" clId="Web-{09FC1CD5-0CA0-402C-8EBB-B3B2C9442F9B}" dt="2021-02-18T09:33:39.666" v="355" actId="1076"/>
          <ac:spMkLst>
            <pc:docMk/>
            <pc:sldMk cId="0" sldId="268"/>
            <ac:spMk id="18" creationId="{1C5067C3-3A8A-46BC-A0E6-7631F7E14BC5}"/>
          </ac:spMkLst>
        </pc:spChg>
        <pc:spChg chg="add mod">
          <ac:chgData name="DAVID ALLEN - STUDENT" userId="S::g00375372@gmit.ie::b34d9656-a3b4-43c4-b667-416f57b77524" providerId="AD" clId="Web-{09FC1CD5-0CA0-402C-8EBB-B3B2C9442F9B}" dt="2021-02-18T09:33:39.697" v="356" actId="1076"/>
          <ac:spMkLst>
            <pc:docMk/>
            <pc:sldMk cId="0" sldId="268"/>
            <ac:spMk id="19" creationId="{C8DAA791-151F-47E9-9E5D-1E17E1EBEC70}"/>
          </ac:spMkLst>
        </pc:spChg>
        <pc:spChg chg="add mod">
          <ac:chgData name="DAVID ALLEN - STUDENT" userId="S::g00375372@gmit.ie::b34d9656-a3b4-43c4-b667-416f57b77524" providerId="AD" clId="Web-{09FC1CD5-0CA0-402C-8EBB-B3B2C9442F9B}" dt="2021-02-18T09:33:39.713" v="357" actId="1076"/>
          <ac:spMkLst>
            <pc:docMk/>
            <pc:sldMk cId="0" sldId="268"/>
            <ac:spMk id="20" creationId="{E670047D-5480-4309-BFAA-8373DCA74B5E}"/>
          </ac:spMkLst>
        </pc:spChg>
        <pc:spChg chg="ord">
          <ac:chgData name="DAVID ALLEN - STUDENT" userId="S::g00375372@gmit.ie::b34d9656-a3b4-43c4-b667-416f57b77524" providerId="AD" clId="Web-{09FC1CD5-0CA0-402C-8EBB-B3B2C9442F9B}" dt="2021-02-18T09:32:20.442" v="325"/>
          <ac:spMkLst>
            <pc:docMk/>
            <pc:sldMk cId="0" sldId="268"/>
            <ac:spMk id="211" creationId="{00000000-0000-0000-0000-000000000000}"/>
          </ac:spMkLst>
        </pc:spChg>
        <pc:spChg chg="mod">
          <ac:chgData name="DAVID ALLEN - STUDENT" userId="S::g00375372@gmit.ie::b34d9656-a3b4-43c4-b667-416f57b77524" providerId="AD" clId="Web-{09FC1CD5-0CA0-402C-8EBB-B3B2C9442F9B}" dt="2021-02-18T09:33:04.882" v="338" actId="20577"/>
          <ac:spMkLst>
            <pc:docMk/>
            <pc:sldMk cId="0" sldId="268"/>
            <ac:spMk id="215" creationId="{00000000-0000-0000-0000-000000000000}"/>
          </ac:spMkLst>
        </pc:spChg>
        <pc:spChg chg="mod">
          <ac:chgData name="DAVID ALLEN - STUDENT" userId="S::g00375372@gmit.ie::b34d9656-a3b4-43c4-b667-416f57b77524" providerId="AD" clId="Web-{09FC1CD5-0CA0-402C-8EBB-B3B2C9442F9B}" dt="2021-02-18T09:32:40.599" v="329" actId="20577"/>
          <ac:spMkLst>
            <pc:docMk/>
            <pc:sldMk cId="0" sldId="268"/>
            <ac:spMk id="216" creationId="{00000000-0000-0000-0000-000000000000}"/>
          </ac:spMkLst>
        </pc:spChg>
        <pc:spChg chg="mod">
          <ac:chgData name="DAVID ALLEN - STUDENT" userId="S::g00375372@gmit.ie::b34d9656-a3b4-43c4-b667-416f57b77524" providerId="AD" clId="Web-{09FC1CD5-0CA0-402C-8EBB-B3B2C9442F9B}" dt="2021-02-18T09:32:51.209" v="332" actId="20577"/>
          <ac:spMkLst>
            <pc:docMk/>
            <pc:sldMk cId="0" sldId="268"/>
            <ac:spMk id="217" creationId="{00000000-0000-0000-0000-000000000000}"/>
          </ac:spMkLst>
        </pc:spChg>
        <pc:spChg chg="mod">
          <ac:chgData name="DAVID ALLEN - STUDENT" userId="S::g00375372@gmit.ie::b34d9656-a3b4-43c4-b667-416f57b77524" providerId="AD" clId="Web-{09FC1CD5-0CA0-402C-8EBB-B3B2C9442F9B}" dt="2021-02-18T09:32:59.085" v="335" actId="20577"/>
          <ac:spMkLst>
            <pc:docMk/>
            <pc:sldMk cId="0" sldId="268"/>
            <ac:spMk id="218" creationId="{00000000-0000-0000-0000-000000000000}"/>
          </ac:spMkLst>
        </pc:spChg>
        <pc:spChg chg="mod">
          <ac:chgData name="DAVID ALLEN - STUDENT" userId="S::g00375372@gmit.ie::b34d9656-a3b4-43c4-b667-416f57b77524" providerId="AD" clId="Web-{09FC1CD5-0CA0-402C-8EBB-B3B2C9442F9B}" dt="2021-02-18T09:33:15.617" v="353" actId="20577"/>
          <ac:spMkLst>
            <pc:docMk/>
            <pc:sldMk cId="0" sldId="268"/>
            <ac:spMk id="223" creationId="{00000000-0000-0000-0000-000000000000}"/>
          </ac:spMkLst>
        </pc:spChg>
        <pc:picChg chg="add mod">
          <ac:chgData name="DAVID ALLEN - STUDENT" userId="S::g00375372@gmit.ie::b34d9656-a3b4-43c4-b667-416f57b77524" providerId="AD" clId="Web-{09FC1CD5-0CA0-402C-8EBB-B3B2C9442F9B}" dt="2021-02-18T09:32:29.474" v="327" actId="1076"/>
          <ac:picMkLst>
            <pc:docMk/>
            <pc:sldMk cId="0" sldId="268"/>
            <ac:picMk id="2" creationId="{A99C44BE-F5CC-423A-9093-6E2FE33AB3F3}"/>
          </ac:picMkLst>
        </pc:picChg>
        <pc:picChg chg="del">
          <ac:chgData name="DAVID ALLEN - STUDENT" userId="S::g00375372@gmit.ie::b34d9656-a3b4-43c4-b667-416f57b77524" providerId="AD" clId="Web-{09FC1CD5-0CA0-402C-8EBB-B3B2C9442F9B}" dt="2021-02-18T09:32:05.973" v="322"/>
          <ac:picMkLst>
            <pc:docMk/>
            <pc:sldMk cId="0" sldId="268"/>
            <ac:picMk id="22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extLst>
      <p:ext uri="{BB962C8B-B14F-4D97-AF65-F5344CB8AC3E}">
        <p14:creationId xmlns:p14="http://schemas.microsoft.com/office/powerpoint/2010/main" val="96327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stretch>
            <a:fillRect/>
          </a:stretch>
        </p:blipFill>
        <p:spPr>
          <a:xfrm>
            <a:off x="7848600" y="6311900"/>
            <a:ext cx="1117600" cy="393700"/>
          </a:xfrm>
          <a:prstGeom prst="rect">
            <a:avLst/>
          </a:prstGeom>
          <a:ln w="12700">
            <a:miter lim="400000"/>
          </a:ln>
        </p:spPr>
      </p:pic>
      <p:pic>
        <p:nvPicPr>
          <p:cNvPr id="19" name="image1.png"/>
          <p:cNvPicPr/>
          <p:nvPr/>
        </p:nvPicPr>
        <p:blipFill>
          <a:blip r:embed="rId2"/>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lgn="ctr">
              <a:defRPr sz="1800">
                <a:solidFill>
                  <a:srgbClr val="000000"/>
                </a:solidFill>
                <a:uFillTx/>
              </a:defRPr>
            </a:pPr>
            <a:r>
              <a:rPr sz="4400" dirty="0">
                <a:solidFill>
                  <a:srgbClr val="C00000"/>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r>
              <a:rPr lang="en-GB" sz="3200" dirty="0">
                <a:solidFill>
                  <a:srgbClr val="9A9A9A"/>
                </a:solidFill>
                <a:uFill>
                  <a:solidFill>
                    <a:srgbClr val="9A9A9A"/>
                  </a:solidFill>
                </a:uFill>
              </a:rPr>
              <a:t>PPIT Project</a:t>
            </a:r>
            <a:endParaRPr sz="3200" dirty="0">
              <a:solidFill>
                <a:srgbClr val="9A9A9A"/>
              </a:solidFill>
              <a:uFill>
                <a:solidFill>
                  <a:srgbClr val="9A9A9A"/>
                </a:solidFill>
              </a:uFill>
            </a:endParaRPr>
          </a:p>
        </p:txBody>
      </p:sp>
      <p:sp>
        <p:nvSpPr>
          <p:cNvPr id="7" name="TextBox 6">
            <a:extLst>
              <a:ext uri="{FF2B5EF4-FFF2-40B4-BE49-F238E27FC236}">
                <a16:creationId xmlns:a16="http://schemas.microsoft.com/office/drawing/2014/main" id="{DCEA5AEE-F1AC-4303-B088-403D840BB7F7}"/>
              </a:ext>
            </a:extLst>
          </p:cNvPr>
          <p:cNvSpPr txBox="1"/>
          <p:nvPr/>
        </p:nvSpPr>
        <p:spPr>
          <a:xfrm>
            <a:off x="2286000" y="3244334"/>
            <a:ext cx="45720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GB" b="0" i="0" dirty="0">
                <a:solidFill>
                  <a:srgbClr val="000000"/>
                </a:solidFill>
                <a:effectLst/>
                <a:latin typeface="Times New Roman" panose="02020603050405020304" pitchFamily="18" charset="0"/>
              </a:rPr>
              <a:t> </a:t>
            </a:r>
            <a:endParaRPr lang="en-GB" dirty="0"/>
          </a:p>
        </p:txBody>
      </p:sp>
      <p:sp>
        <p:nvSpPr>
          <p:cNvPr id="9" name="TextBox 8">
            <a:extLst>
              <a:ext uri="{FF2B5EF4-FFF2-40B4-BE49-F238E27FC236}">
                <a16:creationId xmlns:a16="http://schemas.microsoft.com/office/drawing/2014/main" id="{5EF334F1-4D76-4D3E-BB63-C946E1DB1131}"/>
              </a:ext>
            </a:extLst>
          </p:cNvPr>
          <p:cNvSpPr txBox="1"/>
          <p:nvPr/>
        </p:nvSpPr>
        <p:spPr>
          <a:xfrm>
            <a:off x="177800" y="6059269"/>
            <a:ext cx="4572000"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lIns="91440" tIns="45720" rIns="91440" bIns="45720" anchor="t">
            <a:spAutoFit/>
          </a:bodyPr>
          <a:lstStyle/>
          <a:p>
            <a:pPr algn="l" rtl="0" fontAlgn="base"/>
            <a:r>
              <a:rPr lang="en-US" b="0" i="0" u="none" strike="noStrike" dirty="0">
                <a:solidFill>
                  <a:schemeClr val="tx1"/>
                </a:solidFill>
                <a:effectLst/>
                <a:latin typeface="Arial"/>
              </a:rPr>
              <a:t>Ion </a:t>
            </a:r>
            <a:r>
              <a:rPr lang="en-US" dirty="0" err="1">
                <a:solidFill>
                  <a:schemeClr val="tx1"/>
                </a:solidFill>
                <a:latin typeface="Arial"/>
              </a:rPr>
              <a:t>Cirnici</a:t>
            </a:r>
            <a:r>
              <a:rPr lang="en-US" dirty="0">
                <a:solidFill>
                  <a:schemeClr val="tx1"/>
                </a:solidFill>
                <a:latin typeface="Arial"/>
              </a:rPr>
              <a:t>  </a:t>
            </a:r>
            <a:r>
              <a:rPr lang="en-US" b="0" i="0" u="none" strike="noStrike" dirty="0">
                <a:solidFill>
                  <a:schemeClr val="tx1"/>
                </a:solidFill>
                <a:effectLst/>
                <a:latin typeface="Arial"/>
              </a:rPr>
              <a:t> G00374920</a:t>
            </a:r>
            <a:r>
              <a:rPr lang="en-GB" b="0" i="0" dirty="0">
                <a:solidFill>
                  <a:schemeClr val="tx1"/>
                </a:solidFill>
                <a:effectLst/>
                <a:latin typeface="Arial"/>
              </a:rPr>
              <a:t>​​</a:t>
            </a:r>
          </a:p>
          <a:p>
            <a:pPr algn="l" rtl="0" fontAlgn="base"/>
            <a:r>
              <a:rPr lang="en-US" b="0" i="0" u="none" strike="noStrike" dirty="0">
                <a:solidFill>
                  <a:schemeClr val="tx1"/>
                </a:solidFill>
                <a:effectLst/>
                <a:latin typeface="Arial" panose="020B0604020202020204" pitchFamily="34" charset="0"/>
              </a:rPr>
              <a:t>David Allen G00375372</a:t>
            </a:r>
            <a:r>
              <a:rPr lang="en-GB" b="0" i="0" dirty="0">
                <a:solidFill>
                  <a:srgbClr val="000000"/>
                </a:solidFill>
                <a:effectLst/>
                <a:latin typeface="Arial" panose="020B0604020202020204" pitchFamily="34" charset="0"/>
              </a:rPr>
              <a:t>​</a:t>
            </a:r>
            <a:endParaRPr lang="en-GB" b="0" i="0" dirty="0">
              <a:solidFill>
                <a:srgbClr val="000000"/>
              </a:solidFill>
              <a:effectLst/>
              <a:latin typeface="Segoe UI" panose="020B0502040204020203"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The A-Team</a:t>
            </a:r>
          </a:p>
        </p:txBody>
      </p:sp>
      <p:graphicFrame>
        <p:nvGraphicFramePr>
          <p:cNvPr id="114" name="Table 114"/>
          <p:cNvGraphicFramePr/>
          <p:nvPr>
            <p:extLst>
              <p:ext uri="{D42A27DB-BD31-4B8C-83A1-F6EECF244321}">
                <p14:modId xmlns:p14="http://schemas.microsoft.com/office/powerpoint/2010/main" val="642629293"/>
              </p:ext>
            </p:extLst>
          </p:nvPr>
        </p:nvGraphicFramePr>
        <p:xfrm>
          <a:off x="685800" y="1396998"/>
          <a:ext cx="7924800" cy="271071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7476">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a:t>
                      </a:r>
                    </a:p>
                  </a:txBody>
                  <a:tcPr marL="38100" marR="38100" marT="38100" marB="38100" horzOverflow="overflow">
                    <a:solidFill>
                      <a:srgbClr val="C00000"/>
                    </a:solidFill>
                  </a:tcPr>
                </a:tc>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Role</a:t>
                      </a:r>
                    </a:p>
                  </a:txBody>
                  <a:tcPr marL="38100" marR="38100" marT="38100" marB="38100" horzOverflow="overflow">
                    <a:solidFill>
                      <a:srgbClr val="C00000"/>
                    </a:solidFill>
                  </a:tcPr>
                </a:tc>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Competencies/Expectations</a:t>
                      </a:r>
                    </a:p>
                  </a:txBody>
                  <a:tcPr marL="38100" marR="38100" marT="38100" marB="38100" horzOverflow="overflow">
                    <a:solidFill>
                      <a:srgbClr val="C00000"/>
                    </a:solidFill>
                  </a:tcPr>
                </a:tc>
                <a:extLst>
                  <a:ext uri="{0D108BD9-81ED-4DB2-BD59-A6C34878D82A}">
                    <a16:rowId xmlns:a16="http://schemas.microsoft.com/office/drawing/2014/main" val="10000"/>
                  </a:ext>
                </a:extLst>
              </a:tr>
              <a:tr h="640806">
                <a:tc>
                  <a:txBody>
                    <a:bodyPr/>
                    <a:lstStyle/>
                    <a:p>
                      <a:pPr algn="l" rtl="0" fontAlgn="base"/>
                      <a:r>
                        <a:rPr lang="en-US" b="0" i="0">
                          <a:solidFill>
                            <a:srgbClr val="000000"/>
                          </a:solidFill>
                          <a:effectLst/>
                          <a:latin typeface="Calibri" panose="020F0502020204030204" pitchFamily="34" charset="0"/>
                        </a:rPr>
                        <a:t>1​</a:t>
                      </a:r>
                      <a:endParaRPr lang="en-US" b="0" i="0">
                        <a:solidFill>
                          <a:srgbClr val="000000"/>
                        </a:solidFill>
                        <a:effectLst/>
                      </a:endParaRPr>
                    </a:p>
                  </a:txBody>
                  <a:tcPr>
                    <a:solidFill>
                      <a:schemeClr val="accent5">
                        <a:lumMod val="40000"/>
                        <a:lumOff val="60000"/>
                      </a:schemeClr>
                    </a:solidFill>
                  </a:tcPr>
                </a:tc>
                <a:tc>
                  <a:txBody>
                    <a:bodyPr/>
                    <a:lstStyle/>
                    <a:p>
                      <a:pPr algn="l" rtl="0" fontAlgn="base"/>
                      <a:r>
                        <a:rPr lang="en-GB" b="0" i="0">
                          <a:solidFill>
                            <a:srgbClr val="000000"/>
                          </a:solidFill>
                          <a:effectLst/>
                          <a:latin typeface="Calibri" panose="020F0502020204030204" pitchFamily="34" charset="0"/>
                        </a:rPr>
                        <a:t>Product Owner​</a:t>
                      </a:r>
                      <a:endParaRPr lang="en-GB" b="0" i="0">
                        <a:solidFill>
                          <a:srgbClr val="000000"/>
                        </a:solidFill>
                        <a:effectLst/>
                      </a:endParaRPr>
                    </a:p>
                  </a:txBody>
                  <a:tcPr>
                    <a:solidFill>
                      <a:schemeClr val="accent5">
                        <a:lumMod val="40000"/>
                        <a:lumOff val="60000"/>
                      </a:schemeClr>
                    </a:solidFill>
                  </a:tcPr>
                </a:tc>
                <a:tc>
                  <a:txBody>
                    <a:bodyPr/>
                    <a:lstStyle/>
                    <a:p>
                      <a:pPr algn="l" rtl="0" fontAlgn="base"/>
                      <a:r>
                        <a:rPr lang="en-US" b="0" i="0">
                          <a:solidFill>
                            <a:srgbClr val="000000"/>
                          </a:solidFill>
                          <a:effectLst/>
                          <a:latin typeface="Calibri" panose="020F0502020204030204" pitchFamily="34" charset="0"/>
                        </a:rPr>
                        <a:t>Voice of the customer. Needs, Wants and Expectations.​</a:t>
                      </a:r>
                      <a:endParaRPr lang="en-US" b="0" i="0">
                        <a:solidFill>
                          <a:srgbClr val="000000"/>
                        </a:solidFill>
                        <a:effectLst/>
                      </a:endParaRPr>
                    </a:p>
                    <a:p>
                      <a:pPr algn="l" rtl="0" fontAlgn="base"/>
                      <a:r>
                        <a:rPr lang="en-US" b="0" i="0">
                          <a:solidFill>
                            <a:srgbClr val="000000"/>
                          </a:solidFill>
                          <a:effectLst/>
                          <a:latin typeface="Calibri" panose="020F0502020204030204" pitchFamily="34" charset="0"/>
                        </a:rPr>
                        <a:t>Manage product backlog.​</a:t>
                      </a:r>
                      <a:endParaRPr lang="en-US" b="0" i="0">
                        <a:solidFill>
                          <a:srgbClr val="000000"/>
                        </a:solidFill>
                        <a:effectLst/>
                      </a:endParaRPr>
                    </a:p>
                    <a:p>
                      <a:pPr algn="l" rtl="0" fontAlgn="base"/>
                      <a:r>
                        <a:rPr lang="en-US" b="0" i="0">
                          <a:solidFill>
                            <a:srgbClr val="000000"/>
                          </a:solidFill>
                          <a:effectLst/>
                          <a:latin typeface="Calibri" panose="020F0502020204030204" pitchFamily="34" charset="0"/>
                        </a:rPr>
                        <a:t>Visualise end results in layman terms​</a:t>
                      </a:r>
                      <a:endParaRPr lang="en-US" b="0" i="0">
                        <a:solidFill>
                          <a:srgbClr val="000000"/>
                        </a:solidFill>
                        <a:effectLst/>
                      </a:endParaRPr>
                    </a:p>
                  </a:txBody>
                  <a:tcPr>
                    <a:solidFill>
                      <a:schemeClr val="accent5">
                        <a:lumMod val="40000"/>
                        <a:lumOff val="60000"/>
                      </a:schemeClr>
                    </a:solidFill>
                  </a:tcPr>
                </a:tc>
                <a:extLst>
                  <a:ext uri="{0D108BD9-81ED-4DB2-BD59-A6C34878D82A}">
                    <a16:rowId xmlns:a16="http://schemas.microsoft.com/office/drawing/2014/main" val="10001"/>
                  </a:ext>
                </a:extLst>
              </a:tr>
              <a:tr h="517476">
                <a:tc>
                  <a:txBody>
                    <a:bodyPr/>
                    <a:lstStyle/>
                    <a:p>
                      <a:pPr algn="l" rtl="0" fontAlgn="base"/>
                      <a:r>
                        <a:rPr lang="en-US" b="0" i="0">
                          <a:solidFill>
                            <a:srgbClr val="000000"/>
                          </a:solidFill>
                          <a:effectLst/>
                          <a:latin typeface="Calibri" panose="020F0502020204030204" pitchFamily="34" charset="0"/>
                        </a:rPr>
                        <a:t>2​</a:t>
                      </a:r>
                      <a:endParaRPr lang="en-US" b="0" i="0">
                        <a:solidFill>
                          <a:srgbClr val="000000"/>
                        </a:solidFill>
                        <a:effectLst/>
                      </a:endParaRPr>
                    </a:p>
                  </a:txBody>
                  <a:tcPr>
                    <a:solidFill>
                      <a:schemeClr val="accent5">
                        <a:lumMod val="20000"/>
                        <a:lumOff val="80000"/>
                      </a:schemeClr>
                    </a:solidFill>
                  </a:tcPr>
                </a:tc>
                <a:tc>
                  <a:txBody>
                    <a:bodyPr/>
                    <a:lstStyle/>
                    <a:p>
                      <a:pPr algn="l" rtl="0" fontAlgn="base"/>
                      <a:r>
                        <a:rPr lang="en-GB" b="0" i="0">
                          <a:solidFill>
                            <a:srgbClr val="000000"/>
                          </a:solidFill>
                          <a:effectLst/>
                          <a:latin typeface="Calibri" panose="020F0502020204030204" pitchFamily="34" charset="0"/>
                        </a:rPr>
                        <a:t>Scrum Master​</a:t>
                      </a:r>
                      <a:endParaRPr lang="en-GB" b="0" i="0">
                        <a:solidFill>
                          <a:srgbClr val="000000"/>
                        </a:solidFill>
                        <a:effectLst/>
                      </a:endParaRPr>
                    </a:p>
                  </a:txBody>
                  <a:tcPr>
                    <a:solidFill>
                      <a:schemeClr val="accent5">
                        <a:lumMod val="20000"/>
                        <a:lumOff val="80000"/>
                      </a:schemeClr>
                    </a:solidFill>
                  </a:tcPr>
                </a:tc>
                <a:tc>
                  <a:txBody>
                    <a:bodyPr/>
                    <a:lstStyle/>
                    <a:p>
                      <a:pPr algn="l" rtl="0" fontAlgn="base"/>
                      <a:r>
                        <a:rPr lang="en-US" b="0" i="0">
                          <a:solidFill>
                            <a:srgbClr val="000000"/>
                          </a:solidFill>
                          <a:effectLst/>
                          <a:latin typeface="Calibri" panose="020F0502020204030204" pitchFamily="34" charset="0"/>
                        </a:rPr>
                        <a:t>Support team.​</a:t>
                      </a:r>
                      <a:endParaRPr lang="en-US" b="0" i="0">
                        <a:solidFill>
                          <a:srgbClr val="000000"/>
                        </a:solidFill>
                        <a:effectLst/>
                      </a:endParaRPr>
                    </a:p>
                    <a:p>
                      <a:pPr algn="l" rtl="0" fontAlgn="base"/>
                      <a:r>
                        <a:rPr lang="en-US" b="0" i="0">
                          <a:solidFill>
                            <a:srgbClr val="000000"/>
                          </a:solidFill>
                          <a:effectLst/>
                          <a:latin typeface="Calibri" panose="020F0502020204030204" pitchFamily="34" charset="0"/>
                        </a:rPr>
                        <a:t>Responsible for enabling and facilitating the development team.​</a:t>
                      </a:r>
                      <a:endParaRPr lang="en-US" b="0" i="0">
                        <a:solidFill>
                          <a:srgbClr val="000000"/>
                        </a:solidFill>
                        <a:effectLst/>
                      </a:endParaRPr>
                    </a:p>
                  </a:txBody>
                  <a:tcPr>
                    <a:solidFill>
                      <a:schemeClr val="accent5">
                        <a:lumMod val="20000"/>
                        <a:lumOff val="80000"/>
                      </a:schemeClr>
                    </a:solidFill>
                  </a:tcPr>
                </a:tc>
                <a:extLst>
                  <a:ext uri="{0D108BD9-81ED-4DB2-BD59-A6C34878D82A}">
                    <a16:rowId xmlns:a16="http://schemas.microsoft.com/office/drawing/2014/main" val="10002"/>
                  </a:ext>
                </a:extLst>
              </a:tr>
              <a:tr h="517476">
                <a:tc>
                  <a:txBody>
                    <a:bodyPr/>
                    <a:lstStyle/>
                    <a:p>
                      <a:pPr algn="l" rtl="0" fontAlgn="base"/>
                      <a:r>
                        <a:rPr lang="en-GB" b="0" i="0">
                          <a:solidFill>
                            <a:srgbClr val="000000"/>
                          </a:solidFill>
                          <a:effectLst/>
                          <a:latin typeface="Calibri" panose="020F0502020204030204" pitchFamily="34" charset="0"/>
                        </a:rPr>
                        <a:t>3​</a:t>
                      </a:r>
                      <a:endParaRPr lang="en-GB" b="0" i="0">
                        <a:solidFill>
                          <a:srgbClr val="000000"/>
                        </a:solidFill>
                        <a:effectLst/>
                      </a:endParaRPr>
                    </a:p>
                  </a:txBody>
                  <a:tcPr>
                    <a:solidFill>
                      <a:schemeClr val="accent5">
                        <a:lumMod val="40000"/>
                        <a:lumOff val="60000"/>
                      </a:schemeClr>
                    </a:solidFill>
                  </a:tcPr>
                </a:tc>
                <a:tc>
                  <a:txBody>
                    <a:bodyPr/>
                    <a:lstStyle/>
                    <a:p>
                      <a:pPr algn="l" rtl="0" fontAlgn="base"/>
                      <a:r>
                        <a:rPr lang="en-GB" b="0" i="0">
                          <a:solidFill>
                            <a:srgbClr val="000000"/>
                          </a:solidFill>
                          <a:effectLst/>
                          <a:latin typeface="Calibri" panose="020F0502020204030204" pitchFamily="34" charset="0"/>
                        </a:rPr>
                        <a:t>Software Engineers​</a:t>
                      </a:r>
                      <a:endParaRPr lang="en-GB" b="0" i="0">
                        <a:solidFill>
                          <a:srgbClr val="000000"/>
                        </a:solidFill>
                        <a:effectLst/>
                      </a:endParaRPr>
                    </a:p>
                  </a:txBody>
                  <a:tcPr>
                    <a:solidFill>
                      <a:schemeClr val="accent5">
                        <a:lumMod val="40000"/>
                        <a:lumOff val="60000"/>
                      </a:schemeClr>
                    </a:solidFill>
                  </a:tcPr>
                </a:tc>
                <a:tc>
                  <a:txBody>
                    <a:bodyPr/>
                    <a:lstStyle/>
                    <a:p>
                      <a:pPr algn="l" rtl="0" fontAlgn="base"/>
                      <a:r>
                        <a:rPr lang="en-GB" b="0" i="0" dirty="0">
                          <a:solidFill>
                            <a:srgbClr val="000000"/>
                          </a:solidFill>
                          <a:effectLst/>
                          <a:latin typeface="Calibri" panose="020F0502020204030204" pitchFamily="34" charset="0"/>
                        </a:rPr>
                        <a:t>HTML, JavaScript, CSS​, bootstrap, react, node, mongo DB</a:t>
                      </a:r>
                      <a:endParaRPr lang="en-GB" b="0" i="0" dirty="0">
                        <a:solidFill>
                          <a:srgbClr val="000000"/>
                        </a:solidFill>
                        <a:effectLst/>
                      </a:endParaRPr>
                    </a:p>
                    <a:p>
                      <a:pPr algn="l" rtl="0" fontAlgn="base"/>
                      <a:r>
                        <a:rPr lang="en-GB" b="0" i="0" dirty="0">
                          <a:solidFill>
                            <a:srgbClr val="000000"/>
                          </a:solidFill>
                          <a:effectLst/>
                          <a:latin typeface="Calibri" panose="020F0502020204030204" pitchFamily="34" charset="0"/>
                        </a:rPr>
                        <a:t>Adept programmers​</a:t>
                      </a:r>
                      <a:endParaRPr lang="en-GB" b="0" i="0" dirty="0">
                        <a:solidFill>
                          <a:srgbClr val="000000"/>
                        </a:solidFill>
                        <a:effectLst/>
                      </a:endParaRPr>
                    </a:p>
                  </a:txBody>
                  <a:tcPr>
                    <a:solidFill>
                      <a:schemeClr val="accent5">
                        <a:lumMod val="40000"/>
                        <a:lumOff val="60000"/>
                      </a:schemeClr>
                    </a:solidFill>
                  </a:tcPr>
                </a:tc>
                <a:extLst>
                  <a:ext uri="{0D108BD9-81ED-4DB2-BD59-A6C34878D82A}">
                    <a16:rowId xmlns:a16="http://schemas.microsoft.com/office/drawing/2014/main" val="10003"/>
                  </a:ext>
                </a:extLst>
              </a:tr>
              <a:tr h="517476">
                <a:tc>
                  <a:txBody>
                    <a:bodyPr/>
                    <a:lstStyle/>
                    <a:p>
                      <a:pPr algn="l" rtl="0" fontAlgn="base"/>
                      <a:r>
                        <a:rPr lang="en-GB" b="0" i="0" dirty="0">
                          <a:solidFill>
                            <a:srgbClr val="000000"/>
                          </a:solidFill>
                          <a:effectLst/>
                          <a:latin typeface="Calibri" panose="020F0502020204030204" pitchFamily="34" charset="0"/>
                        </a:rPr>
                        <a:t>4​</a:t>
                      </a:r>
                      <a:endParaRPr lang="en-GB" b="0" i="0" dirty="0">
                        <a:solidFill>
                          <a:srgbClr val="000000"/>
                        </a:solidFill>
                        <a:effectLst/>
                      </a:endParaRPr>
                    </a:p>
                  </a:txBody>
                  <a:tcPr>
                    <a:solidFill>
                      <a:schemeClr val="accent5">
                        <a:lumMod val="20000"/>
                        <a:lumOff val="80000"/>
                      </a:schemeClr>
                    </a:solidFill>
                  </a:tcPr>
                </a:tc>
                <a:tc>
                  <a:txBody>
                    <a:bodyPr/>
                    <a:lstStyle/>
                    <a:p>
                      <a:pPr algn="l" rtl="0" fontAlgn="base"/>
                      <a:r>
                        <a:rPr lang="en-GB" b="0" i="0">
                          <a:solidFill>
                            <a:srgbClr val="000000"/>
                          </a:solidFill>
                          <a:effectLst/>
                          <a:latin typeface="Calibri" panose="020F0502020204030204" pitchFamily="34" charset="0"/>
                        </a:rPr>
                        <a:t>Product Tester​</a:t>
                      </a:r>
                      <a:endParaRPr lang="en-GB" b="0" i="0">
                        <a:solidFill>
                          <a:srgbClr val="000000"/>
                        </a:solidFill>
                        <a:effectLst/>
                      </a:endParaRPr>
                    </a:p>
                  </a:txBody>
                  <a:tcPr>
                    <a:solidFill>
                      <a:schemeClr val="accent5">
                        <a:lumMod val="20000"/>
                        <a:lumOff val="80000"/>
                      </a:schemeClr>
                    </a:solidFill>
                  </a:tcPr>
                </a:tc>
                <a:tc>
                  <a:txBody>
                    <a:bodyPr/>
                    <a:lstStyle/>
                    <a:p>
                      <a:pPr algn="l" rtl="0" fontAlgn="base"/>
                      <a:r>
                        <a:rPr lang="en-GB" b="0" i="0" dirty="0">
                          <a:solidFill>
                            <a:srgbClr val="000000"/>
                          </a:solidFill>
                          <a:effectLst/>
                          <a:latin typeface="Calibri" panose="020F0502020204030204" pitchFamily="34" charset="0"/>
                        </a:rPr>
                        <a:t>Product testing.​</a:t>
                      </a:r>
                      <a:endParaRPr lang="en-GB" b="0" i="0" dirty="0">
                        <a:solidFill>
                          <a:srgbClr val="000000"/>
                        </a:solidFill>
                        <a:effectLst/>
                      </a:endParaRPr>
                    </a:p>
                  </a:txBody>
                  <a:tcPr>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
        <p:nvSpPr>
          <p:cNvPr id="5" name="Shape 113">
            <a:extLst>
              <a:ext uri="{FF2B5EF4-FFF2-40B4-BE49-F238E27FC236}">
                <a16:creationId xmlns:a16="http://schemas.microsoft.com/office/drawing/2014/main" id="{E787A31F-C85A-447C-A306-33962F6A1D58}"/>
              </a:ext>
            </a:extLst>
          </p:cNvPr>
          <p:cNvSpPr txBox="1">
            <a:spLocks/>
          </p:cNvSpPr>
          <p:nvPr/>
        </p:nvSpPr>
        <p:spPr>
          <a:xfrm>
            <a:off x="685800" y="4185221"/>
            <a:ext cx="79248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a:lstStyle>
          <a:p>
            <a:pPr algn="ctr">
              <a:buClrTx/>
              <a:defRPr sz="1800">
                <a:solidFill>
                  <a:srgbClr val="000000"/>
                </a:solidFill>
                <a:uFillTx/>
              </a:defRPr>
            </a:pPr>
            <a:r>
              <a:rPr lang="en-GB" dirty="0">
                <a:solidFill>
                  <a:schemeClr val="tx1"/>
                </a:solidFill>
              </a:rPr>
              <a:t>With only two team members, all roles will shared between members.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dirty="0">
                <a:solidFill>
                  <a:srgbClr val="C00000"/>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chemeClr val="accent5">
              <a:lumMod val="20000"/>
              <a:lumOff val="80000"/>
            </a:schemeClr>
          </a:solidFill>
          <a:ln w="25400">
            <a:solidFill>
              <a:srgbClr val="C00000"/>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226298"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defRPr sz="4000" b="1"/>
            </a:lvl1pPr>
          </a:lstStyle>
          <a:p>
            <a:pPr>
              <a:defRPr sz="1800" b="0">
                <a:uFillTx/>
              </a:defRPr>
            </a:pPr>
            <a:r>
              <a:rPr lang="en-US" dirty="0"/>
              <a:t>Launch date</a:t>
            </a:r>
            <a:endParaRPr sz="4000" b="1" dirty="0">
              <a:uFill>
                <a:solidFill/>
              </a:uFill>
            </a:endParaRPr>
          </a:p>
        </p:txBody>
      </p:sp>
      <p:sp>
        <p:nvSpPr>
          <p:cNvPr id="126" name="Shape 126"/>
          <p:cNvSpPr/>
          <p:nvPr/>
        </p:nvSpPr>
        <p:spPr>
          <a:xfrm>
            <a:off x="1661310" y="2209800"/>
            <a:ext cx="1713611"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defRPr sz="2800"/>
            </a:lvl1pPr>
          </a:lstStyle>
          <a:p>
            <a:pPr>
              <a:defRPr sz="1800">
                <a:uFillTx/>
              </a:defRPr>
            </a:pPr>
            <a:r>
              <a:rPr lang="en-US" dirty="0"/>
              <a:t>Planning / Design</a:t>
            </a:r>
            <a:endParaRPr sz="2800" dirty="0">
              <a:uFill>
                <a:solidFill/>
              </a:uFill>
            </a:endParaRPr>
          </a:p>
        </p:txBody>
      </p:sp>
      <p:sp>
        <p:nvSpPr>
          <p:cNvPr id="127" name="Shape 127"/>
          <p:cNvSpPr/>
          <p:nvPr/>
        </p:nvSpPr>
        <p:spPr>
          <a:xfrm>
            <a:off x="4267675" y="2310406"/>
            <a:ext cx="1349728"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defRPr sz="2800"/>
            </a:lvl1pPr>
          </a:lstStyle>
          <a:p>
            <a:pPr lvl="0">
              <a:defRPr sz="1800">
                <a:uFillTx/>
              </a:defRPr>
            </a:pPr>
            <a:r>
              <a:rPr lang="en-US" dirty="0"/>
              <a:t>Programming</a:t>
            </a:r>
            <a:endParaRPr sz="2800" dirty="0">
              <a:uFill>
                <a:solidFill/>
              </a:uFill>
            </a:endParaRPr>
          </a:p>
        </p:txBody>
      </p:sp>
      <p:sp>
        <p:nvSpPr>
          <p:cNvPr id="128" name="Shape 128"/>
          <p:cNvSpPr/>
          <p:nvPr/>
        </p:nvSpPr>
        <p:spPr>
          <a:xfrm>
            <a:off x="6400987" y="2281461"/>
            <a:ext cx="755015"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defRPr sz="2800"/>
            </a:lvl1pPr>
          </a:lstStyle>
          <a:p>
            <a:pPr lvl="0">
              <a:defRPr sz="1800">
                <a:uFillTx/>
              </a:defRPr>
            </a:pPr>
            <a:r>
              <a:rPr lang="en-US" dirty="0"/>
              <a:t>Testing</a:t>
            </a:r>
            <a:endParaRPr sz="2800" dirty="0">
              <a:uFill>
                <a:solidFill/>
              </a:uFill>
            </a:endParaRPr>
          </a:p>
        </p:txBody>
      </p:sp>
      <p:sp>
        <p:nvSpPr>
          <p:cNvPr id="129" name="Shape 129"/>
          <p:cNvSpPr/>
          <p:nvPr/>
        </p:nvSpPr>
        <p:spPr>
          <a:xfrm>
            <a:off x="2042310" y="2895600"/>
            <a:ext cx="605935"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buClr>
                <a:srgbClr val="FFFFFF"/>
              </a:buClr>
              <a:defRPr sz="2800">
                <a:solidFill>
                  <a:srgbClr val="FFFFFF"/>
                </a:solidFill>
                <a:uFill>
                  <a:solidFill>
                    <a:srgbClr val="FFFFFF"/>
                  </a:solidFill>
                </a:uFill>
              </a:defRPr>
            </a:lvl1pPr>
          </a:lstStyle>
          <a:p>
            <a:pPr>
              <a:defRPr sz="1800">
                <a:solidFill>
                  <a:srgbClr val="000000"/>
                </a:solidFill>
                <a:uFillTx/>
              </a:defRPr>
            </a:pPr>
            <a:r>
              <a:rPr lang="en-US" dirty="0"/>
              <a:t>6 </a:t>
            </a:r>
            <a:r>
              <a:rPr lang="en-US" dirty="0" err="1"/>
              <a:t>wks</a:t>
            </a:r>
            <a:endParaRPr sz="2800" dirty="0" err="1">
              <a:solidFill>
                <a:srgbClr val="FFFFFF"/>
              </a:solidFill>
              <a:uFill>
                <a:solidFill>
                  <a:srgbClr val="FFFFFF"/>
                </a:solidFill>
              </a:uFill>
            </a:endParaRPr>
          </a:p>
        </p:txBody>
      </p:sp>
      <p:sp>
        <p:nvSpPr>
          <p:cNvPr id="130" name="Shape 130"/>
          <p:cNvSpPr/>
          <p:nvPr/>
        </p:nvSpPr>
        <p:spPr>
          <a:xfrm>
            <a:off x="4317707" y="2884422"/>
            <a:ext cx="719749" cy="507831"/>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nchor="t">
            <a:spAutoFit/>
          </a:bodyPr>
          <a:lstStyle>
            <a:lvl1pPr>
              <a:buClr>
                <a:srgbClr val="FFFFFF"/>
              </a:buClr>
              <a:defRPr sz="2800">
                <a:solidFill>
                  <a:srgbClr val="FFFFFF"/>
                </a:solidFill>
                <a:uFill>
                  <a:solidFill>
                    <a:srgbClr val="FFFFFF"/>
                  </a:solidFill>
                </a:uFill>
              </a:defRPr>
            </a:lvl1pPr>
          </a:lstStyle>
          <a:p>
            <a:pPr>
              <a:defRPr sz="1800">
                <a:solidFill>
                  <a:srgbClr val="000000"/>
                </a:solidFill>
                <a:uFillTx/>
              </a:defRPr>
            </a:pPr>
            <a:r>
              <a:rPr lang="en-US" dirty="0"/>
              <a:t> 4 </a:t>
            </a:r>
            <a:r>
              <a:rPr sz="2800" dirty="0" err="1">
                <a:solidFill>
                  <a:srgbClr val="FFFFFF"/>
                </a:solidFill>
                <a:uFill>
                  <a:solidFill>
                    <a:srgbClr val="FFFFFF"/>
                  </a:solidFill>
                </a:uFill>
              </a:rPr>
              <a:t>wk</a:t>
            </a:r>
            <a:endParaRPr lang="en-US" sz="2800" dirty="0" err="1">
              <a:solidFill>
                <a:srgbClr val="FFFFFF"/>
              </a:solidFill>
              <a:uFill>
                <a:solidFill>
                  <a:srgbClr val="FFFFFF"/>
                </a:solidFill>
              </a:uFill>
            </a:endParaRPr>
          </a:p>
        </p:txBody>
      </p:sp>
      <p:sp>
        <p:nvSpPr>
          <p:cNvPr id="131" name="Shape 131"/>
          <p:cNvSpPr/>
          <p:nvPr/>
        </p:nvSpPr>
        <p:spPr>
          <a:xfrm>
            <a:off x="6349210" y="2895600"/>
            <a:ext cx="719749"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buClr>
                <a:srgbClr val="FFFFFF"/>
              </a:buClr>
              <a:defRPr sz="2800">
                <a:solidFill>
                  <a:srgbClr val="FFFFFF"/>
                </a:solidFill>
                <a:uFill>
                  <a:solidFill>
                    <a:srgbClr val="FFFFFF"/>
                  </a:solidFill>
                </a:uFill>
              </a:defRPr>
            </a:lvl1pPr>
          </a:lstStyle>
          <a:p>
            <a:pPr>
              <a:defRPr sz="1800">
                <a:solidFill>
                  <a:srgbClr val="000000"/>
                </a:solidFill>
                <a:uFillTx/>
              </a:defRPr>
            </a:pPr>
            <a:r>
              <a:rPr lang="en-US" dirty="0"/>
              <a:t> 2 </a:t>
            </a:r>
            <a:r>
              <a:rPr sz="2800" dirty="0" err="1">
                <a:solidFill>
                  <a:srgbClr val="FFFFFF"/>
                </a:solidFill>
                <a:uFill>
                  <a:solidFill>
                    <a:srgbClr val="FFFFFF"/>
                  </a:solidFill>
                </a:uFill>
              </a:rPr>
              <a:t>wk</a:t>
            </a:r>
            <a:endParaRPr lang="en-US" sz="2800" dirty="0" err="1">
              <a:solidFill>
                <a:srgbClr val="FFFFFF"/>
              </a:solidFill>
              <a:uFill>
                <a:solidFill>
                  <a:srgbClr val="FFFFFF"/>
                </a:solidFill>
              </a:uFill>
            </a:endParaRPr>
          </a:p>
        </p:txBody>
      </p:sp>
      <p:sp>
        <p:nvSpPr>
          <p:cNvPr id="132" name="Shape 132"/>
          <p:cNvSpPr/>
          <p:nvPr/>
        </p:nvSpPr>
        <p:spPr>
          <a:xfrm>
            <a:off x="1617746" y="3863843"/>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extLst>
              <p:ext uri="{D42A27DB-BD31-4B8C-83A1-F6EECF244321}">
                <p14:modId xmlns:p14="http://schemas.microsoft.com/office/powerpoint/2010/main" val="2728079791"/>
              </p:ext>
            </p:extLst>
          </p:nvPr>
        </p:nvGraphicFramePr>
        <p:xfrm>
          <a:off x="412486" y="1136852"/>
          <a:ext cx="8123374" cy="2399332"/>
        </p:xfrm>
        <a:graphic>
          <a:graphicData uri="http://schemas.openxmlformats.org/drawingml/2006/table">
            <a:tbl>
              <a:tblPr firstRow="1" bandRow="1">
                <a:tableStyleId>{8F44A2F1-9E1F-4B54-A3A2-5F16C0AD49E2}</a:tableStyleId>
              </a:tblPr>
              <a:tblGrid>
                <a:gridCol w="3008657">
                  <a:extLst>
                    <a:ext uri="{9D8B030D-6E8A-4147-A177-3AD203B41FA5}">
                      <a16:colId xmlns:a16="http://schemas.microsoft.com/office/drawing/2014/main" val="20000"/>
                    </a:ext>
                  </a:extLst>
                </a:gridCol>
                <a:gridCol w="5114717">
                  <a:extLst>
                    <a:ext uri="{9D8B030D-6E8A-4147-A177-3AD203B41FA5}">
                      <a16:colId xmlns:a16="http://schemas.microsoft.com/office/drawing/2014/main" val="20001"/>
                    </a:ext>
                  </a:extLst>
                </a:gridCol>
              </a:tblGrid>
              <a:tr h="405806">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495986">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419334">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468932">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56208">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3038058556"/>
              </p:ext>
            </p:extLst>
          </p:nvPr>
        </p:nvGraphicFramePr>
        <p:xfrm>
          <a:off x="412486" y="3598955"/>
          <a:ext cx="8229598" cy="2814320"/>
        </p:xfrm>
        <a:graphic>
          <a:graphicData uri="http://schemas.openxmlformats.org/drawingml/2006/table">
            <a:tbl>
              <a:tblPr firstRow="1" bandRow="1">
                <a:tableStyleId>{8F44A2F1-9E1F-4B54-A3A2-5F16C0AD49E2}</a:tableStyleId>
              </a:tblPr>
              <a:tblGrid>
                <a:gridCol w="3047999">
                  <a:extLst>
                    <a:ext uri="{9D8B030D-6E8A-4147-A177-3AD203B41FA5}">
                      <a16:colId xmlns:a16="http://schemas.microsoft.com/office/drawing/2014/main" val="20000"/>
                    </a:ext>
                  </a:extLst>
                </a:gridCol>
                <a:gridCol w="5181599">
                  <a:extLst>
                    <a:ext uri="{9D8B030D-6E8A-4147-A177-3AD203B41FA5}">
                      <a16:colId xmlns:a16="http://schemas.microsoft.com/office/drawing/2014/main" val="20001"/>
                    </a:ext>
                  </a:extLst>
                </a:gridCol>
              </a:tblGrid>
              <a:tr h="484881">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dirty="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22594">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r>
                        <a:rPr sz="2400" dirty="0">
                          <a:uFill>
                            <a:solidFill/>
                          </a:uFill>
                        </a:rPr>
                        <a:t>Ease of use</a:t>
                      </a:r>
                      <a:r>
                        <a:rPr lang="en-US" sz="2400" dirty="0">
                          <a:uFill>
                            <a:solidFill/>
                          </a:uFill>
                        </a:rPr>
                        <a:t> and navigation</a:t>
                      </a:r>
                      <a:endParaRPr sz="2400" dirty="0">
                        <a:uFill>
                          <a:solidFill/>
                        </a:uFill>
                      </a:endParaRPr>
                    </a:p>
                  </a:txBody>
                  <a:tcPr marL="88900" marR="88900" marT="88900" marB="88900" anchor="ctr" horzOverflow="overflow"/>
                </a:tc>
                <a:extLst>
                  <a:ext uri="{0D108BD9-81ED-4DB2-BD59-A6C34878D82A}">
                    <a16:rowId xmlns:a16="http://schemas.microsoft.com/office/drawing/2014/main" val="10001"/>
                  </a:ext>
                </a:extLst>
              </a:tr>
              <a:tr h="425617">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n-US" sz="2400" dirty="0">
                          <a:uFill>
                            <a:solidFill/>
                          </a:uFill>
                        </a:rPr>
                        <a:t>secure</a:t>
                      </a:r>
                      <a:endParaRPr sz="2400" dirty="0">
                        <a:uFill>
                          <a:solidFill/>
                        </a:uFill>
                      </a:endParaRPr>
                    </a:p>
                  </a:txBody>
                  <a:tcPr marL="38100" marR="38100" marT="38100" marB="38100" anchor="ctr" horzOverflow="overflow"/>
                </a:tc>
                <a:extLst>
                  <a:ext uri="{0D108BD9-81ED-4DB2-BD59-A6C34878D82A}">
                    <a16:rowId xmlns:a16="http://schemas.microsoft.com/office/drawing/2014/main" val="10002"/>
                  </a:ext>
                </a:extLst>
              </a:tr>
              <a:tr h="425617">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buNone/>
                        <a:tabLst>
                          <a:tab pos="914400" algn="l"/>
                        </a:tabLst>
                        <a:defRPr sz="1800">
                          <a:uFillTx/>
                        </a:defRPr>
                      </a:pPr>
                      <a:r>
                        <a:rPr lang="en-US" sz="2400" dirty="0">
                          <a:uFill>
                            <a:solidFill/>
                          </a:uFill>
                        </a:rPr>
                        <a:t>functionality</a:t>
                      </a:r>
                      <a:endParaRPr sz="2400" dirty="0">
                        <a:uFill>
                          <a:solidFill/>
                        </a:uFill>
                      </a:endParaRPr>
                    </a:p>
                  </a:txBody>
                  <a:tcPr marL="38100" marR="38100" marT="38100" marB="38100" anchor="ctr" horzOverflow="overflow"/>
                </a:tc>
                <a:extLst>
                  <a:ext uri="{0D108BD9-81ED-4DB2-BD59-A6C34878D82A}">
                    <a16:rowId xmlns:a16="http://schemas.microsoft.com/office/drawing/2014/main" val="10003"/>
                  </a:ext>
                </a:extLst>
              </a:tr>
              <a:tr h="425617">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r>
                        <a:rPr lang="en-US" sz="2400" dirty="0">
                          <a:uFill>
                            <a:solidFill/>
                          </a:uFill>
                        </a:rPr>
                        <a:t>Mobile friendly</a:t>
                      </a: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r h="425617">
                <a:tc>
                  <a:txBody>
                    <a:bodyPr/>
                    <a:lstStyle/>
                    <a:p>
                      <a:pPr lvl="0" algn="l">
                        <a:buNone/>
                        <a:tabLst>
                          <a:tab pos="914400" algn="l"/>
                        </a:tabLst>
                        <a:defRPr sz="2000">
                          <a:uFill>
                            <a:solidFill>
                              <a:srgbClr val="000000"/>
                            </a:solidFill>
                          </a:uFill>
                        </a:defRPr>
                      </a:pPr>
                      <a:endParaRPr dirty="0"/>
                    </a:p>
                  </a:txBody>
                  <a:tcPr marL="38100" marR="38100" marT="38100" marB="38100" anchor="ctr" horzOverflow="overflow"/>
                </a:tc>
                <a:tc>
                  <a:txBody>
                    <a:bodyPr/>
                    <a:lstStyle/>
                    <a:p>
                      <a:pPr lvl="0" algn="l">
                        <a:buNone/>
                      </a:pPr>
                      <a:r>
                        <a:rPr lang="en-US" sz="2400" dirty="0">
                          <a:uFill>
                            <a:solidFill/>
                          </a:uFill>
                        </a:rPr>
                        <a:t>Practicality</a:t>
                      </a:r>
                      <a:endParaRPr dirty="0"/>
                    </a:p>
                  </a:txBody>
                  <a:tcPr marL="38100" marR="38100" marT="38100" marB="38100" anchor="ctr" horzOverflow="overflow"/>
                </a:tc>
                <a:extLst>
                  <a:ext uri="{0D108BD9-81ED-4DB2-BD59-A6C34878D82A}">
                    <a16:rowId xmlns:a16="http://schemas.microsoft.com/office/drawing/2014/main" val="3190899222"/>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62200"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828800"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447800" y="3428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295400" y="4648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2057400"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600200"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dirty="0">
                <a:solidFill>
                  <a:srgbClr val="C00000"/>
                </a:solidFill>
                <a:uFill>
                  <a:solidFill>
                    <a:srgbClr val="1D4871"/>
                  </a:solidFill>
                </a:uFill>
              </a:rPr>
              <a:t>The first release</a:t>
            </a: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7217967" y="1828800"/>
            <a:ext cx="844782" cy="630942"/>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defRPr sz="4000" b="1"/>
            </a:lvl1pPr>
          </a:lstStyle>
          <a:p>
            <a:pPr algn="ctr">
              <a:defRPr sz="1800" b="0">
                <a:uFillTx/>
              </a:defRPr>
            </a:pPr>
            <a:r>
              <a:rPr lang="en-GB" b="0" dirty="0">
                <a:solidFill>
                  <a:schemeClr val="accent2"/>
                </a:solidFill>
                <a:ea typeface="+mn-lt"/>
                <a:cs typeface="+mn-lt"/>
              </a:rPr>
              <a:t>Delivery</a:t>
            </a:r>
            <a:endParaRPr lang="en-US" b="0" dirty="0">
              <a:solidFill>
                <a:schemeClr val="accent2"/>
              </a:solidFill>
              <a:ea typeface="+mn-lt"/>
              <a:cs typeface="+mn-lt"/>
            </a:endParaRPr>
          </a:p>
          <a:p>
            <a:pPr lvl="0" algn="ctr">
              <a:defRPr sz="1800" b="0">
                <a:uFillTx/>
              </a:defRPr>
            </a:pPr>
            <a:r>
              <a:rPr lang="en-GB" b="0" dirty="0">
                <a:solidFill>
                  <a:schemeClr val="accent2"/>
                </a:solidFill>
                <a:ea typeface="+mn-lt"/>
                <a:cs typeface="+mn-lt"/>
              </a:rPr>
              <a:t>date</a:t>
            </a:r>
            <a:endParaRPr sz="4000" b="1" dirty="0">
              <a:uFill>
                <a:solidFill/>
              </a:uFill>
            </a:endParaRPr>
          </a:p>
        </p:txBody>
      </p:sp>
      <p:sp>
        <p:nvSpPr>
          <p:cNvPr id="216" name="Shape 216"/>
          <p:cNvSpPr/>
          <p:nvPr/>
        </p:nvSpPr>
        <p:spPr>
          <a:xfrm>
            <a:off x="1438275" y="2667000"/>
            <a:ext cx="1713611" cy="353943"/>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defRPr sz="2800"/>
            </a:lvl1pPr>
          </a:lstStyle>
          <a:p>
            <a:pPr>
              <a:defRPr sz="1800">
                <a:uFillTx/>
              </a:defRPr>
            </a:pPr>
            <a:r>
              <a:rPr lang="en-GB" dirty="0">
                <a:ea typeface="+mn-lt"/>
                <a:cs typeface="+mn-lt"/>
              </a:rPr>
              <a:t>Planning / Design</a:t>
            </a:r>
            <a:endParaRPr sz="2800" dirty="0">
              <a:uFill>
                <a:solidFill/>
              </a:uFill>
            </a:endParaRPr>
          </a:p>
        </p:txBody>
      </p:sp>
      <p:sp>
        <p:nvSpPr>
          <p:cNvPr id="217" name="Shape 217"/>
          <p:cNvSpPr/>
          <p:nvPr/>
        </p:nvSpPr>
        <p:spPr>
          <a:xfrm>
            <a:off x="4257030" y="2667000"/>
            <a:ext cx="1352934" cy="630942"/>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defRPr sz="2800"/>
            </a:lvl1pPr>
          </a:lstStyle>
          <a:p>
            <a:pPr algn="l">
              <a:defRPr sz="1800">
                <a:uFillTx/>
              </a:defRPr>
            </a:pPr>
            <a:r>
              <a:rPr lang="en-GB" dirty="0">
                <a:ea typeface="+mn-lt"/>
                <a:cs typeface="+mn-lt"/>
              </a:rPr>
              <a:t>programming</a:t>
            </a:r>
            <a:endParaRPr lang="en-US" dirty="0">
              <a:ea typeface="+mn-lt"/>
              <a:cs typeface="+mn-lt"/>
            </a:endParaRPr>
          </a:p>
          <a:p>
            <a:pPr lvl="0">
              <a:defRPr sz="1800">
                <a:uFillTx/>
              </a:defRPr>
            </a:pPr>
            <a:endParaRPr dirty="0">
              <a:solidFill>
                <a:srgbClr val="000000"/>
              </a:solidFill>
              <a:latin typeface="Calibri"/>
              <a:cs typeface="Calibri"/>
            </a:endParaRPr>
          </a:p>
        </p:txBody>
      </p:sp>
      <p:sp>
        <p:nvSpPr>
          <p:cNvPr id="218" name="Shape 218"/>
          <p:cNvSpPr/>
          <p:nvPr/>
        </p:nvSpPr>
        <p:spPr>
          <a:xfrm>
            <a:off x="6010275" y="2677179"/>
            <a:ext cx="755015" cy="630942"/>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defRPr sz="2800"/>
            </a:lvl1pPr>
          </a:lstStyle>
          <a:p>
            <a:pPr algn="l">
              <a:defRPr sz="1800">
                <a:uFillTx/>
              </a:defRPr>
            </a:pPr>
            <a:r>
              <a:rPr lang="en-GB" dirty="0">
                <a:ea typeface="+mn-lt"/>
                <a:cs typeface="+mn-lt"/>
              </a:rPr>
              <a:t>Testing</a:t>
            </a:r>
            <a:endParaRPr lang="en-US" dirty="0">
              <a:ea typeface="+mn-lt"/>
              <a:cs typeface="+mn-lt"/>
            </a:endParaRPr>
          </a:p>
          <a:p>
            <a:pPr lvl="0">
              <a:defRPr sz="1800">
                <a:uFillTx/>
              </a:defRPr>
            </a:pPr>
            <a:endParaRPr dirty="0">
              <a:solidFill>
                <a:srgbClr val="000000"/>
              </a:solidFill>
              <a:latin typeface="Calibri"/>
              <a:cs typeface="Calibri"/>
            </a:endParaRPr>
          </a:p>
        </p:txBody>
      </p:sp>
      <p:sp>
        <p:nvSpPr>
          <p:cNvPr id="219" name="Shape 219"/>
          <p:cNvSpPr/>
          <p:nvPr/>
        </p:nvSpPr>
        <p:spPr>
          <a:xfrm>
            <a:off x="1819275" y="33528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3" name="Shape 223"/>
          <p:cNvSpPr/>
          <p:nvPr/>
        </p:nvSpPr>
        <p:spPr>
          <a:xfrm>
            <a:off x="1383189" y="4114800"/>
            <a:ext cx="2888611" cy="692497"/>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nchor="t">
            <a:spAutoFit/>
          </a:bodyPr>
          <a:lstStyle>
            <a:lvl1pPr>
              <a:defRPr sz="4000" b="1"/>
            </a:lvl1pPr>
          </a:lstStyle>
          <a:p>
            <a:pPr>
              <a:defRPr sz="1800" b="0">
                <a:uFillTx/>
              </a:defRPr>
            </a:pPr>
            <a:r>
              <a:rPr lang="en-US" dirty="0"/>
              <a:t>2people</a:t>
            </a:r>
            <a:r>
              <a:rPr sz="4000" b="1" dirty="0">
                <a:uFill>
                  <a:solidFill/>
                </a:uFill>
              </a:rPr>
              <a:t>, </a:t>
            </a:r>
            <a:r>
              <a:rPr lang="en-US" dirty="0"/>
              <a:t>2 </a:t>
            </a:r>
            <a:r>
              <a:rPr sz="4000" b="1" dirty="0">
                <a:uFill>
                  <a:solidFill/>
                </a:uFill>
              </a:rPr>
              <a:t>months</a:t>
            </a:r>
          </a:p>
        </p:txBody>
      </p:sp>
      <p:pic>
        <p:nvPicPr>
          <p:cNvPr id="2" name="Picture 2" descr="A picture containing text&#10;&#10;Description automatically generated">
            <a:extLst>
              <a:ext uri="{FF2B5EF4-FFF2-40B4-BE49-F238E27FC236}">
                <a16:creationId xmlns:a16="http://schemas.microsoft.com/office/drawing/2014/main" id="{A99C44BE-F5CC-423A-9093-6E2FE33AB3F3}"/>
              </a:ext>
            </a:extLst>
          </p:cNvPr>
          <p:cNvPicPr>
            <a:picLocks noChangeAspect="1"/>
          </p:cNvPicPr>
          <p:nvPr/>
        </p:nvPicPr>
        <p:blipFill>
          <a:blip r:embed="rId4"/>
          <a:stretch>
            <a:fillRect/>
          </a:stretch>
        </p:blipFill>
        <p:spPr>
          <a:xfrm>
            <a:off x="36795" y="2961809"/>
            <a:ext cx="1547289" cy="1079702"/>
          </a:xfrm>
          <a:prstGeom prst="rect">
            <a:avLst/>
          </a:prstGeom>
        </p:spPr>
      </p:pic>
      <p:sp>
        <p:nvSpPr>
          <p:cNvPr id="211" name="Shape 211"/>
          <p:cNvSpPr/>
          <p:nvPr/>
        </p:nvSpPr>
        <p:spPr>
          <a:xfrm>
            <a:off x="1438275" y="3276600"/>
            <a:ext cx="6172201" cy="685800"/>
          </a:xfrm>
          <a:prstGeom prst="chevron">
            <a:avLst>
              <a:gd name="adj" fmla="val 50000"/>
            </a:avLst>
          </a:prstGeom>
          <a:solidFill>
            <a:schemeClr val="accent5">
              <a:lumMod val="20000"/>
              <a:lumOff val="80000"/>
            </a:schemeClr>
          </a:solidFill>
          <a:ln w="25400">
            <a:solidFill>
              <a:srgbClr val="C00000"/>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8" name="Shape 129">
            <a:extLst>
              <a:ext uri="{FF2B5EF4-FFF2-40B4-BE49-F238E27FC236}">
                <a16:creationId xmlns:a16="http://schemas.microsoft.com/office/drawing/2014/main" id="{1C5067C3-3A8A-46BC-A0E6-7631F7E14BC5}"/>
              </a:ext>
            </a:extLst>
          </p:cNvPr>
          <p:cNvSpPr/>
          <p:nvPr/>
        </p:nvSpPr>
        <p:spPr>
          <a:xfrm>
            <a:off x="1855486" y="3330925"/>
            <a:ext cx="1163780" cy="507831"/>
          </a:xfrm>
          <a:prstGeom prst="rect">
            <a:avLst/>
          </a:prstGeom>
          <a:ln w="12700">
            <a:round/>
          </a:ln>
          <a:extLst>
            <a:ext uri="{C572A759-6A51-4108-AA02-DFA0A04FC94B}">
              <ma14:wrappingTextBoxFlag xmlns:ma14="http://schemas.microsoft.com/office/mac/drawingml/2011/main" xmlns="" xmlns:lc="http://schemas.openxmlformats.org/drawingml/2006/lockedCanvas" val="1"/>
            </a:ext>
          </a:extLst>
        </p:spPr>
        <p:txBody>
          <a:bodyPr wrap="none" lIns="38100" tIns="38100" rIns="38100" bIns="38100">
            <a:spAutoFit/>
          </a:bodyPr>
          <a:ls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a:lstStyle>
          <a:p>
            <a:pPr lvl="0">
              <a:defRPr sz="1800">
                <a:solidFill>
                  <a:srgbClr val="000000"/>
                </a:solidFill>
                <a:uFillTx/>
              </a:defRPr>
            </a:pPr>
            <a:r>
              <a:rPr sz="2800" dirty="0">
                <a:solidFill>
                  <a:srgbClr val="FFFFFF"/>
                </a:solidFill>
                <a:uFill>
                  <a:solidFill>
                    <a:srgbClr val="FFFFFF"/>
                  </a:solidFill>
                </a:uFill>
              </a:rPr>
              <a:t>~</a:t>
            </a:r>
            <a:r>
              <a:rPr lang="en-GB" sz="2800" dirty="0">
                <a:solidFill>
                  <a:srgbClr val="FFFFFF"/>
                </a:solidFill>
                <a:uFill>
                  <a:solidFill>
                    <a:srgbClr val="FFFFFF"/>
                  </a:solidFill>
                </a:uFill>
              </a:rPr>
              <a:t> 6 </a:t>
            </a:r>
            <a:r>
              <a:rPr lang="en-GB" sz="2800" dirty="0" err="1">
                <a:solidFill>
                  <a:srgbClr val="FFFFFF"/>
                </a:solidFill>
                <a:uFill>
                  <a:solidFill>
                    <a:srgbClr val="FFFFFF"/>
                  </a:solidFill>
                </a:uFill>
              </a:rPr>
              <a:t>wks</a:t>
            </a:r>
            <a:endParaRPr sz="2800" dirty="0">
              <a:solidFill>
                <a:srgbClr val="FFFFFF"/>
              </a:solidFill>
              <a:uFill>
                <a:solidFill>
                  <a:srgbClr val="FFFFFF"/>
                </a:solidFill>
              </a:uFill>
            </a:endParaRPr>
          </a:p>
        </p:txBody>
      </p:sp>
      <p:sp>
        <p:nvSpPr>
          <p:cNvPr id="19" name="Shape 130">
            <a:extLst>
              <a:ext uri="{FF2B5EF4-FFF2-40B4-BE49-F238E27FC236}">
                <a16:creationId xmlns:a16="http://schemas.microsoft.com/office/drawing/2014/main" id="{C8DAA791-151F-47E9-9E5D-1E17E1EBEC70}"/>
              </a:ext>
            </a:extLst>
          </p:cNvPr>
          <p:cNvSpPr/>
          <p:nvPr/>
        </p:nvSpPr>
        <p:spPr>
          <a:xfrm>
            <a:off x="4325903" y="3330851"/>
            <a:ext cx="1065997" cy="507831"/>
          </a:xfrm>
          <a:prstGeom prst="rect">
            <a:avLst/>
          </a:prstGeom>
          <a:ln w="12700">
            <a:round/>
          </a:ln>
          <a:extLst>
            <a:ext uri="{C572A759-6A51-4108-AA02-DFA0A04FC94B}">
              <ma14:wrappingTextBoxFlag xmlns:ma14="http://schemas.microsoft.com/office/mac/drawingml/2011/main" xmlns="" xmlns:lc="http://schemas.openxmlformats.org/drawingml/2006/lockedCanvas" val="1"/>
            </a:ext>
          </a:extLst>
        </p:spPr>
        <p:txBody>
          <a:bodyPr wrap="none" lIns="38100" tIns="38100" rIns="38100" bIns="38100">
            <a:spAutoFit/>
          </a:bodyPr>
          <a:ls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 4 </a:t>
            </a:r>
            <a:r>
              <a:rPr sz="2800" dirty="0" err="1">
                <a:solidFill>
                  <a:srgbClr val="FFFFFF"/>
                </a:solidFill>
                <a:uFill>
                  <a:solidFill>
                    <a:srgbClr val="FFFFFF"/>
                  </a:solidFill>
                </a:uFill>
              </a:rPr>
              <a:t>wk</a:t>
            </a:r>
            <a:r>
              <a:rPr lang="en-GB" sz="2800" dirty="0">
                <a:solidFill>
                  <a:srgbClr val="FFFFFF"/>
                </a:solidFill>
                <a:uFill>
                  <a:solidFill>
                    <a:srgbClr val="FFFFFF"/>
                  </a:solidFill>
                </a:uFill>
              </a:rPr>
              <a:t>s</a:t>
            </a:r>
            <a:endParaRPr sz="2800" dirty="0">
              <a:solidFill>
                <a:srgbClr val="FFFFFF"/>
              </a:solidFill>
              <a:uFill>
                <a:solidFill>
                  <a:srgbClr val="FFFFFF"/>
                </a:solidFill>
              </a:uFill>
            </a:endParaRPr>
          </a:p>
        </p:txBody>
      </p:sp>
      <p:sp>
        <p:nvSpPr>
          <p:cNvPr id="20" name="Shape 131">
            <a:extLst>
              <a:ext uri="{FF2B5EF4-FFF2-40B4-BE49-F238E27FC236}">
                <a16:creationId xmlns:a16="http://schemas.microsoft.com/office/drawing/2014/main" id="{E670047D-5480-4309-BFAA-8373DCA74B5E}"/>
              </a:ext>
            </a:extLst>
          </p:cNvPr>
          <p:cNvSpPr/>
          <p:nvPr/>
        </p:nvSpPr>
        <p:spPr>
          <a:xfrm>
            <a:off x="6031393" y="3330851"/>
            <a:ext cx="843180" cy="507831"/>
          </a:xfrm>
          <a:prstGeom prst="rect">
            <a:avLst/>
          </a:prstGeom>
          <a:ln w="12700">
            <a:round/>
          </a:ln>
          <a:extLst>
            <a:ext uri="{C572A759-6A51-4108-AA02-DFA0A04FC94B}">
              <ma14:wrappingTextBoxFlag xmlns:ma14="http://schemas.microsoft.com/office/mac/drawingml/2011/main" xmlns="" xmlns:lc="http://schemas.openxmlformats.org/drawingml/2006/lockedCanvas" val="1"/>
            </a:ext>
          </a:extLst>
        </p:spPr>
        <p:txBody>
          <a:bodyPr wrap="none" lIns="38100" tIns="38100" rIns="38100" bIns="38100">
            <a:spAutoFit/>
          </a:bodyPr>
          <a:ls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2</a:t>
            </a:r>
            <a:r>
              <a:rPr sz="2800" dirty="0">
                <a:solidFill>
                  <a:srgbClr val="FFFFFF"/>
                </a:solidFill>
                <a:uFill>
                  <a:solidFill>
                    <a:srgbClr val="FFFFFF"/>
                  </a:solidFill>
                </a:uFill>
              </a:rPr>
              <a:t> </a:t>
            </a:r>
            <a:r>
              <a:rPr sz="2800" dirty="0" err="1">
                <a:solidFill>
                  <a:srgbClr val="FFFFFF"/>
                </a:solidFill>
                <a:uFill>
                  <a:solidFill>
                    <a:srgbClr val="FFFFFF"/>
                  </a:solidFill>
                </a:uFill>
              </a:rPr>
              <a:t>wk</a:t>
            </a:r>
            <a:endParaRPr sz="2800" dirty="0">
              <a:solidFill>
                <a:srgbClr val="FFFFFF"/>
              </a:solidFill>
              <a:uFill>
                <a:solidFill>
                  <a:srgbClr val="FFFFFF"/>
                </a:solidFill>
              </a:u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GB" sz="2800" dirty="0">
                <a:solidFill>
                  <a:srgbClr val="C00000"/>
                </a:solidFill>
              </a:rPr>
              <a:t>IDphones</a:t>
            </a:r>
            <a:endParaRPr lang="en-US" sz="28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C00000"/>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lvl="0">
              <a:defRPr sz="1800">
                <a:uFillTx/>
              </a:defRPr>
            </a:pPr>
            <a:r>
              <a:rPr lang="en-GB" sz="3200" b="0" i="0" dirty="0">
                <a:solidFill>
                  <a:srgbClr val="000000"/>
                </a:solidFill>
                <a:effectLst/>
                <a:latin typeface="Calibri" panose="020F0502020204030204" pitchFamily="34" charset="0"/>
              </a:rPr>
              <a:t>Bring awareness and accessibility</a:t>
            </a:r>
            <a:endParaRPr lang="en-GB" sz="3200" dirty="0">
              <a:uFill>
                <a:solidFill/>
              </a:uFill>
            </a:endParaRPr>
          </a:p>
          <a:p>
            <a:pPr lvl="0">
              <a:defRPr sz="1800">
                <a:uFillTx/>
              </a:defRPr>
            </a:pPr>
            <a:r>
              <a:rPr lang="en-US" sz="3200" b="0" i="0" dirty="0">
                <a:solidFill>
                  <a:schemeClr val="tx1"/>
                </a:solidFill>
                <a:effectLst/>
              </a:rPr>
              <a:t>Create a user focused experience.</a:t>
            </a:r>
          </a:p>
          <a:p>
            <a:pPr lvl="0">
              <a:defRPr sz="1800">
                <a:uFillTx/>
              </a:defRPr>
            </a:pPr>
            <a:r>
              <a:rPr lang="en-GB" sz="3200" dirty="0">
                <a:uFill>
                  <a:solidFill/>
                </a:uFill>
              </a:rPr>
              <a:t>Reach new customers</a:t>
            </a:r>
            <a:endParaRPr sz="3200" dirty="0">
              <a:uFill>
                <a:solidFill/>
              </a:uFill>
            </a:endParaRPr>
          </a:p>
        </p:txBody>
      </p:sp>
      <p:sp>
        <p:nvSpPr>
          <p:cNvPr id="33" name="Shape 33"/>
          <p:cNvSpPr/>
          <p:nvPr/>
        </p:nvSpPr>
        <p:spPr>
          <a:xfrm>
            <a:off x="812800" y="4800600"/>
            <a:ext cx="7224776" cy="1184940"/>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3600"/>
            </a:lvl1pPr>
          </a:lstStyle>
          <a:p>
            <a:pPr lvl="0" algn="ctr">
              <a:defRPr sz="1800">
                <a:uFillTx/>
              </a:defRPr>
            </a:pPr>
            <a:r>
              <a:rPr lang="en-GB" sz="3600" dirty="0">
                <a:uFill>
                  <a:solidFill/>
                </a:uFill>
              </a:rPr>
              <a:t>Grow your brand awareness and</a:t>
            </a:r>
          </a:p>
          <a:p>
            <a:pPr lvl="0" algn="ctr">
              <a:defRPr sz="1800">
                <a:uFillTx/>
              </a:defRPr>
            </a:pPr>
            <a:r>
              <a:rPr lang="en-GB" sz="3600" dirty="0">
                <a:uFill>
                  <a:solidFill/>
                </a:uFill>
              </a:rPr>
              <a:t>acquire customers</a:t>
            </a:r>
            <a:endParaRPr sz="3600" dirty="0">
              <a:uFill>
                <a:solidFill/>
              </a:uFill>
            </a:endParaRPr>
          </a:p>
        </p:txBody>
      </p:sp>
      <p:pic>
        <p:nvPicPr>
          <p:cNvPr id="34" name="image2.png"/>
          <p:cNvPicPr/>
          <p:nvPr/>
        </p:nvPicPr>
        <p:blipFill>
          <a:blip r:embed="rId4"/>
          <a:stretch>
            <a:fillRect/>
          </a:stretch>
        </p:blipFill>
        <p:spPr>
          <a:xfrm>
            <a:off x="287287" y="4372235"/>
            <a:ext cx="8569426" cy="175392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dirty="0">
                <a:solidFill>
                  <a:srgbClr val="C00000"/>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lIns="38100" tIns="38100" rIns="38100" bIns="38100" anchor="t"/>
          <a:lstStyle/>
          <a:p>
            <a:pPr lvl="0">
              <a:lnSpc>
                <a:spcPct val="90000"/>
              </a:lnSpc>
              <a:defRPr sz="1800">
                <a:uFillTx/>
              </a:defRPr>
            </a:pPr>
            <a:r>
              <a:rPr sz="3200" dirty="0">
                <a:uFill>
                  <a:solidFill/>
                </a:uFill>
              </a:rPr>
              <a:t>For </a:t>
            </a:r>
            <a:r>
              <a:rPr lang="en-GB" sz="3200" b="0" i="0" dirty="0">
                <a:solidFill>
                  <a:srgbClr val="C00000"/>
                </a:solidFill>
                <a:effectLst/>
                <a:latin typeface="Calibri"/>
              </a:rPr>
              <a:t>potential customers</a:t>
            </a:r>
          </a:p>
          <a:p>
            <a:pPr lvl="0">
              <a:lnSpc>
                <a:spcPct val="90000"/>
              </a:lnSpc>
              <a:defRPr sz="1800">
                <a:uFillTx/>
              </a:defRPr>
            </a:pPr>
            <a:r>
              <a:rPr sz="3200" dirty="0">
                <a:uFill>
                  <a:solidFill/>
                </a:uFill>
              </a:rPr>
              <a:t>who </a:t>
            </a:r>
            <a:r>
              <a:rPr lang="en-GB" sz="3200" dirty="0">
                <a:solidFill>
                  <a:srgbClr val="C00000"/>
                </a:solidFill>
                <a:uFill>
                  <a:solidFill>
                    <a:srgbClr val="008F00"/>
                  </a:solidFill>
                </a:uFill>
              </a:rPr>
              <a:t>want to buy quickly and safely online</a:t>
            </a:r>
            <a:endParaRPr sz="3200" dirty="0">
              <a:solidFill>
                <a:srgbClr val="C00000"/>
              </a:solidFill>
              <a:uFill>
                <a:solidFill/>
              </a:uFill>
            </a:endParaRPr>
          </a:p>
          <a:p>
            <a:pPr>
              <a:lnSpc>
                <a:spcPct val="90000"/>
              </a:lnSpc>
              <a:defRPr sz="1800">
                <a:uFillTx/>
              </a:defRPr>
            </a:pPr>
            <a:r>
              <a:rPr sz="3200" dirty="0">
                <a:uFill>
                  <a:solidFill/>
                </a:uFill>
              </a:rPr>
              <a:t>the </a:t>
            </a:r>
            <a:r>
              <a:rPr lang="en-GB" dirty="0" err="1">
                <a:solidFill>
                  <a:srgbClr val="C00000"/>
                </a:solidFill>
                <a:ea typeface="+mn-lt"/>
                <a:cs typeface="+mn-lt"/>
              </a:rPr>
              <a:t>IDphones</a:t>
            </a:r>
            <a:endParaRPr lang="en-US" dirty="0" err="1">
              <a:ea typeface="+mn-lt"/>
              <a:cs typeface="+mn-lt"/>
            </a:endParaRPr>
          </a:p>
          <a:p>
            <a:pPr algn="l">
              <a:lnSpc>
                <a:spcPct val="90000"/>
              </a:lnSpc>
              <a:defRPr sz="1800">
                <a:uFillTx/>
              </a:defRPr>
            </a:pPr>
            <a:r>
              <a:rPr sz="3200" dirty="0">
                <a:uFill>
                  <a:solidFill/>
                </a:uFill>
              </a:rPr>
              <a:t>is a </a:t>
            </a:r>
            <a:r>
              <a:rPr lang="en-GB" sz="3200" i="0" dirty="0">
                <a:solidFill>
                  <a:srgbClr val="C00000"/>
                </a:solidFill>
                <a:effectLst/>
              </a:rPr>
              <a:t>eCommerce</a:t>
            </a:r>
            <a:r>
              <a:rPr lang="en-GB" sz="3200" dirty="0">
                <a:solidFill>
                  <a:srgbClr val="C00000"/>
                </a:solidFill>
                <a:uFill>
                  <a:solidFill>
                    <a:srgbClr val="008F00"/>
                  </a:solidFill>
                </a:uFill>
              </a:rPr>
              <a:t> website</a:t>
            </a:r>
            <a:endParaRPr sz="3200" dirty="0">
              <a:solidFill>
                <a:srgbClr val="C00000"/>
              </a:solidFill>
              <a:uFill>
                <a:solidFill/>
              </a:uFill>
            </a:endParaRPr>
          </a:p>
          <a:p>
            <a:pPr lvl="0">
              <a:lnSpc>
                <a:spcPct val="90000"/>
              </a:lnSpc>
              <a:defRPr sz="1800">
                <a:uFillTx/>
              </a:defRPr>
            </a:pPr>
            <a:r>
              <a:rPr sz="3200" dirty="0">
                <a:uFill>
                  <a:solidFill/>
                </a:uFill>
              </a:rPr>
              <a:t>that </a:t>
            </a:r>
            <a:r>
              <a:rPr lang="en-GB" sz="3200" b="0" i="0" u="none" strike="noStrike" dirty="0">
                <a:solidFill>
                  <a:srgbClr val="C00000"/>
                </a:solidFill>
                <a:effectLst/>
                <a:latin typeface="Calibri"/>
              </a:rPr>
              <a:t>helps create awareness and build recognition</a:t>
            </a:r>
            <a:endParaRPr sz="3200" dirty="0">
              <a:solidFill>
                <a:srgbClr val="C00000"/>
              </a:solidFill>
              <a:uFill>
                <a:solidFill/>
              </a:uFill>
              <a:latin typeface="Calibri"/>
            </a:endParaRPr>
          </a:p>
          <a:p>
            <a:pPr lvl="0">
              <a:lnSpc>
                <a:spcPct val="90000"/>
              </a:lnSpc>
              <a:defRPr sz="1800">
                <a:uFillTx/>
              </a:defRPr>
            </a:pPr>
            <a:r>
              <a:rPr sz="3200" dirty="0">
                <a:uFill>
                  <a:solidFill/>
                </a:uFill>
              </a:rPr>
              <a:t>Unlike </a:t>
            </a:r>
            <a:r>
              <a:rPr lang="en-GB" sz="3200" dirty="0">
                <a:solidFill>
                  <a:srgbClr val="C00000"/>
                </a:solidFill>
                <a:uFill>
                  <a:solidFill>
                    <a:srgbClr val="008F00"/>
                  </a:solidFill>
                </a:uFill>
              </a:rPr>
              <a:t>brick and mortar</a:t>
            </a:r>
            <a:endParaRPr sz="3200" dirty="0">
              <a:solidFill>
                <a:srgbClr val="C00000"/>
              </a:solidFill>
              <a:uFill>
                <a:solidFill/>
              </a:uFill>
            </a:endParaRPr>
          </a:p>
          <a:p>
            <a:pPr lvl="0">
              <a:lnSpc>
                <a:spcPct val="90000"/>
              </a:lnSpc>
              <a:defRPr sz="1800">
                <a:uFillTx/>
              </a:defRPr>
            </a:pPr>
            <a:r>
              <a:rPr sz="3200" dirty="0">
                <a:uFill>
                  <a:solidFill/>
                </a:uFill>
              </a:rPr>
              <a:t>our project </a:t>
            </a:r>
            <a:r>
              <a:rPr lang="en-GB" sz="3200" dirty="0">
                <a:solidFill>
                  <a:srgbClr val="C00000"/>
                </a:solidFill>
                <a:uFill>
                  <a:solidFill>
                    <a:srgbClr val="008F00"/>
                  </a:solidFill>
                </a:uFill>
              </a:rPr>
              <a:t>is web based and allows users simply buy with a click.</a:t>
            </a:r>
            <a:endParaRPr sz="3200" dirty="0">
              <a:solidFill>
                <a:srgbClr val="C00000"/>
              </a:solidFill>
              <a:uFill>
                <a:solidFill/>
              </a:u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732612" y="1554163"/>
            <a:ext cx="3822700" cy="5029200"/>
          </a:xfrm>
          <a:prstGeom prst="rect">
            <a:avLst/>
          </a:prstGeom>
          <a:solidFill>
            <a:schemeClr val="accent4">
              <a:lumMod val="20000"/>
              <a:lumOff val="80000"/>
            </a:schemeClr>
          </a:solidFill>
          <a:ln w="25400">
            <a:solidFill>
              <a:srgbClr val="C00000"/>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dirty="0"/>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dirty="0">
                <a:solidFill>
                  <a:srgbClr val="C00000"/>
                </a:solidFill>
                <a:uFill>
                  <a:solidFill>
                    <a:srgbClr val="1D4871"/>
                  </a:solidFill>
                </a:uFill>
              </a:rPr>
              <a:t>Product box</a:t>
            </a:r>
          </a:p>
        </p:txBody>
      </p:sp>
      <p:sp>
        <p:nvSpPr>
          <p:cNvPr id="45" name="Shape 45"/>
          <p:cNvSpPr/>
          <p:nvPr/>
        </p:nvSpPr>
        <p:spPr>
          <a:xfrm>
            <a:off x="3276600" y="1915179"/>
            <a:ext cx="2704222" cy="353943"/>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nchor="t">
            <a:spAutoFit/>
          </a:bodyPr>
          <a:lstStyle>
            <a:lvl1pPr>
              <a:defRPr sz="2800"/>
            </a:lvl1pPr>
          </a:lstStyle>
          <a:p>
            <a:pPr lvl="0" algn="ctr">
              <a:defRPr sz="1800">
                <a:uFillTx/>
              </a:defRPr>
            </a:pPr>
            <a:r>
              <a:rPr lang="en-GB" sz="1800" dirty="0" err="1">
                <a:solidFill>
                  <a:srgbClr val="C00000"/>
                </a:solidFill>
                <a:uFillTx/>
              </a:rPr>
              <a:t>IDphones</a:t>
            </a:r>
          </a:p>
        </p:txBody>
      </p:sp>
      <p:sp>
        <p:nvSpPr>
          <p:cNvPr id="46" name="Shape 46"/>
          <p:cNvSpPr/>
          <p:nvPr/>
        </p:nvSpPr>
        <p:spPr>
          <a:xfrm>
            <a:off x="3124200" y="2514600"/>
            <a:ext cx="3060700" cy="1524000"/>
          </a:xfrm>
          <a:prstGeom prst="rect">
            <a:avLst/>
          </a:prstGeom>
          <a:solidFill>
            <a:srgbClr val="FFFFFF"/>
          </a:solidFill>
          <a:ln w="25400">
            <a:solidFill>
              <a:srgbClr val="C00000"/>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7" name="Shape 47"/>
          <p:cNvSpPr/>
          <p:nvPr/>
        </p:nvSpPr>
        <p:spPr>
          <a:xfrm>
            <a:off x="4159154" y="3350637"/>
            <a:ext cx="235377" cy="507831"/>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2800"/>
            </a:lvl1pPr>
          </a:lstStyle>
          <a:p>
            <a:pPr lvl="0">
              <a:defRPr sz="1800">
                <a:uFillTx/>
              </a:defRPr>
            </a:pPr>
            <a:endParaRPr sz="2800" dirty="0">
              <a:uFill>
                <a:solidFill/>
              </a:uFill>
            </a:endParaRPr>
          </a:p>
        </p:txBody>
      </p:sp>
      <p:sp>
        <p:nvSpPr>
          <p:cNvPr id="48" name="Shape 48"/>
          <p:cNvSpPr/>
          <p:nvPr/>
        </p:nvSpPr>
        <p:spPr>
          <a:xfrm>
            <a:off x="3124200" y="4048779"/>
            <a:ext cx="3060700" cy="507831"/>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2800"/>
            </a:lvl1pPr>
          </a:lstStyle>
          <a:p>
            <a:pPr lvl="0" algn="ctr">
              <a:defRPr sz="1800">
                <a:uFillTx/>
              </a:defRPr>
            </a:pPr>
            <a:r>
              <a:rPr lang="en-GB" sz="2800" dirty="0">
                <a:uFill>
                  <a:solidFill/>
                </a:uFill>
              </a:rPr>
              <a:t>For You!!</a:t>
            </a:r>
            <a:endParaRPr sz="2800" dirty="0">
              <a:uFill>
                <a:solidFill/>
              </a:uFill>
            </a:endParaRPr>
          </a:p>
        </p:txBody>
      </p:sp>
      <p:sp>
        <p:nvSpPr>
          <p:cNvPr id="49" name="Shape 49"/>
          <p:cNvSpPr/>
          <p:nvPr/>
        </p:nvSpPr>
        <p:spPr>
          <a:xfrm>
            <a:off x="3124200" y="4658379"/>
            <a:ext cx="3060700" cy="507831"/>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2800"/>
            </a:lvl1pPr>
          </a:lstStyle>
          <a:p>
            <a:pPr lvl="0" algn="ctr">
              <a:defRPr sz="1800">
                <a:uFillTx/>
              </a:defRPr>
            </a:pPr>
            <a:r>
              <a:rPr lang="en-GB" sz="2800" dirty="0">
                <a:uFill>
                  <a:solidFill/>
                </a:uFill>
              </a:rPr>
              <a:t>Quick</a:t>
            </a:r>
            <a:endParaRPr sz="2800" dirty="0">
              <a:uFill>
                <a:solidFill/>
              </a:uFill>
            </a:endParaRPr>
          </a:p>
        </p:txBody>
      </p:sp>
      <p:sp>
        <p:nvSpPr>
          <p:cNvPr id="50" name="Shape 50"/>
          <p:cNvSpPr/>
          <p:nvPr/>
        </p:nvSpPr>
        <p:spPr>
          <a:xfrm>
            <a:off x="3124200" y="5115579"/>
            <a:ext cx="3060700" cy="507831"/>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2800"/>
            </a:lvl1pPr>
          </a:lstStyle>
          <a:p>
            <a:pPr lvl="0" algn="ctr">
              <a:defRPr sz="1800">
                <a:uFillTx/>
              </a:defRPr>
            </a:pPr>
            <a:r>
              <a:rPr lang="en-GB" sz="2800" dirty="0">
                <a:uFill>
                  <a:solidFill/>
                </a:uFill>
              </a:rPr>
              <a:t>Easy</a:t>
            </a:r>
            <a:endParaRPr sz="2800" dirty="0">
              <a:uFill>
                <a:solidFill/>
              </a:uFill>
            </a:endParaRPr>
          </a:p>
        </p:txBody>
      </p:sp>
      <p:sp>
        <p:nvSpPr>
          <p:cNvPr id="51" name="Shape 51"/>
          <p:cNvSpPr/>
          <p:nvPr/>
        </p:nvSpPr>
        <p:spPr>
          <a:xfrm>
            <a:off x="3124200" y="5572779"/>
            <a:ext cx="3060700" cy="507831"/>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2800"/>
            </a:lvl1pPr>
          </a:lstStyle>
          <a:p>
            <a:pPr lvl="0" algn="ctr">
              <a:defRPr sz="1800">
                <a:uFillTx/>
              </a:defRPr>
            </a:pPr>
            <a:r>
              <a:rPr lang="en-GB" sz="2800" dirty="0">
                <a:uFill>
                  <a:solidFill/>
                </a:uFill>
              </a:rPr>
              <a:t>Safe</a:t>
            </a:r>
            <a:endParaRPr sz="2800" dirty="0">
              <a:uFill>
                <a:solidFill/>
              </a:uFill>
            </a:endParaRPr>
          </a:p>
        </p:txBody>
      </p:sp>
      <p:pic>
        <p:nvPicPr>
          <p:cNvPr id="1026" name="Picture 2" descr="Image result for mobile phone logo red">
            <a:extLst>
              <a:ext uri="{FF2B5EF4-FFF2-40B4-BE49-F238E27FC236}">
                <a16:creationId xmlns:a16="http://schemas.microsoft.com/office/drawing/2014/main" id="{9BEC367A-F63C-4C03-A64A-2B599E7AE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502" y="2519868"/>
            <a:ext cx="1530096" cy="1530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dirty="0">
                <a:solidFill>
                  <a:srgbClr val="C00000"/>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4117383061"/>
              </p:ext>
            </p:extLst>
          </p:nvPr>
        </p:nvGraphicFramePr>
        <p:xfrm>
          <a:off x="381000" y="1396999"/>
          <a:ext cx="8458200" cy="3882248"/>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dirty="0">
                          <a:solidFill>
                            <a:srgbClr val="FFFFFF"/>
                          </a:solidFill>
                          <a:uFill>
                            <a:solidFill>
                              <a:srgbClr val="FFFFFF"/>
                            </a:solidFill>
                          </a:uFill>
                        </a:rPr>
                        <a:t>IN</a:t>
                      </a:r>
                    </a:p>
                  </a:txBody>
                  <a:tcPr marL="38100" marR="38100" marT="38100" marB="38100" horzOverflow="overflow">
                    <a:solidFill>
                      <a:srgbClr val="C00000"/>
                    </a:solidFill>
                  </a:tcPr>
                </a:tc>
                <a:tc>
                  <a:txBody>
                    <a:bodyPr/>
                    <a:lstStyle/>
                    <a:p>
                      <a:pPr lvl="0" algn="ctr">
                        <a:tabLst>
                          <a:tab pos="914400" algn="l"/>
                        </a:tabLst>
                        <a:defRPr sz="1800" b="0">
                          <a:solidFill>
                            <a:srgbClr val="000000"/>
                          </a:solidFill>
                          <a:uFillTx/>
                        </a:defRPr>
                      </a:pPr>
                      <a:r>
                        <a:rPr sz="2800" dirty="0">
                          <a:solidFill>
                            <a:srgbClr val="FFFFFF"/>
                          </a:solidFill>
                          <a:uFill>
                            <a:solidFill>
                              <a:srgbClr val="FFFFFF"/>
                            </a:solidFill>
                          </a:uFill>
                        </a:rPr>
                        <a:t>OUT</a:t>
                      </a:r>
                    </a:p>
                  </a:txBody>
                  <a:tcPr marL="38100" marR="38100" marT="38100" marB="38100" horzOverflow="overflow">
                    <a:solidFill>
                      <a:srgbClr val="C00000"/>
                    </a:solidFill>
                  </a:tcPr>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GB" dirty="0"/>
                        <a:t>Simple web design</a:t>
                      </a:r>
                      <a:endParaRPr dirty="0"/>
                    </a:p>
                  </a:txBody>
                  <a:tcPr marL="38100" marR="38100" marT="38100" marB="38100" horzOverflow="overflow">
                    <a:solidFill>
                      <a:schemeClr val="accent5">
                        <a:lumMod val="40000"/>
                        <a:lumOff val="60000"/>
                      </a:schemeClr>
                    </a:solidFill>
                  </a:tcPr>
                </a:tc>
                <a:tc>
                  <a:txBody>
                    <a:bodyPr/>
                    <a:lstStyle/>
                    <a:p>
                      <a:pPr lvl="0" algn="l">
                        <a:tabLst>
                          <a:tab pos="914400" algn="l"/>
                        </a:tabLst>
                        <a:defRPr sz="1800">
                          <a:uFill>
                            <a:solidFill>
                              <a:srgbClr val="000000"/>
                            </a:solidFill>
                          </a:uFill>
                        </a:defRPr>
                      </a:pPr>
                      <a:r>
                        <a:rPr lang="en-GB" dirty="0"/>
                        <a:t>Complicated features</a:t>
                      </a:r>
                      <a:endParaRPr dirty="0"/>
                    </a:p>
                  </a:txBody>
                  <a:tcPr marL="38100" marR="38100" marT="38100" marB="38100" horzOverflow="overflow">
                    <a:solidFill>
                      <a:schemeClr val="accent5">
                        <a:lumMod val="40000"/>
                        <a:lumOff val="60000"/>
                      </a:schemeClr>
                    </a:solidFill>
                  </a:tcPr>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GB" dirty="0"/>
                        <a:t>Ease of access</a:t>
                      </a:r>
                      <a:endParaRPr dirty="0"/>
                    </a:p>
                  </a:txBody>
                  <a:tcPr marL="38100" marR="38100" marT="38100" marB="38100" horzOverflow="overflow">
                    <a:solidFill>
                      <a:schemeClr val="accent5">
                        <a:lumMod val="20000"/>
                        <a:lumOff val="80000"/>
                      </a:schemeClr>
                    </a:solidFill>
                  </a:tcPr>
                </a:tc>
                <a:tc>
                  <a:txBody>
                    <a:bodyPr/>
                    <a:lstStyle/>
                    <a:p>
                      <a:pPr lvl="0" algn="l">
                        <a:tabLst>
                          <a:tab pos="914400" algn="l"/>
                        </a:tabLst>
                        <a:defRPr sz="1800">
                          <a:uFill>
                            <a:solidFill>
                              <a:srgbClr val="000000"/>
                            </a:solidFill>
                          </a:uFill>
                        </a:defRPr>
                      </a:pPr>
                      <a:r>
                        <a:rPr lang="en-GB" dirty="0"/>
                        <a:t>Advertisements</a:t>
                      </a:r>
                      <a:endParaRPr dirty="0"/>
                    </a:p>
                  </a:txBody>
                  <a:tcPr marL="38100" marR="38100" marT="38100" marB="38100" horzOverflow="overflow">
                    <a:solidFill>
                      <a:schemeClr val="accent5">
                        <a:lumMod val="20000"/>
                        <a:lumOff val="80000"/>
                      </a:schemeClr>
                    </a:solidFill>
                  </a:tcPr>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GB" dirty="0"/>
                        <a:t>Log in / register</a:t>
                      </a:r>
                    </a:p>
                  </a:txBody>
                  <a:tcPr marL="38100" marR="38100" marT="38100" marB="38100" horzOverflow="overflow">
                    <a:solidFill>
                      <a:schemeClr val="accent5">
                        <a:lumMod val="40000"/>
                        <a:lumOff val="60000"/>
                      </a:schemeClr>
                    </a:solidFill>
                  </a:tcPr>
                </a:tc>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40000"/>
                        <a:lumOff val="60000"/>
                      </a:schemeClr>
                    </a:solidFill>
                  </a:tcPr>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r>
                        <a:rPr lang="en-GB" dirty="0"/>
                        <a:t>Reviews</a:t>
                      </a:r>
                      <a:endParaRPr dirty="0"/>
                    </a:p>
                  </a:txBody>
                  <a:tcPr marL="38100" marR="38100" marT="38100" marB="38100" horzOverflow="overflow">
                    <a:solidFill>
                      <a:schemeClr val="accent5">
                        <a:lumMod val="20000"/>
                        <a:lumOff val="80000"/>
                      </a:schemeClr>
                    </a:solidFill>
                  </a:tcPr>
                </a:tc>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20000"/>
                        <a:lumOff val="80000"/>
                      </a:schemeClr>
                    </a:solidFill>
                  </a:tcPr>
                </a:tc>
                <a:extLst>
                  <a:ext uri="{0D108BD9-81ED-4DB2-BD59-A6C34878D82A}">
                    <a16:rowId xmlns:a16="http://schemas.microsoft.com/office/drawing/2014/main" val="10004"/>
                  </a:ext>
                </a:extLst>
              </a:tr>
              <a:tr h="514210">
                <a:tc>
                  <a:txBody>
                    <a:bodyPr/>
                    <a:lstStyle/>
                    <a:p>
                      <a:pPr lvl="0" algn="l"/>
                      <a:r>
                        <a:rPr lang="en-US" dirty="0"/>
                        <a:t>Stock database</a:t>
                      </a:r>
                      <a:endParaRPr dirty="0"/>
                    </a:p>
                  </a:txBody>
                  <a:tcPr marL="38100" marR="38100" marT="38100" marB="38100" horzOverflow="overflow">
                    <a:solidFill>
                      <a:schemeClr val="accent5">
                        <a:lumMod val="40000"/>
                        <a:lumOff val="60000"/>
                      </a:schemeClr>
                    </a:solidFill>
                  </a:tcPr>
                </a:tc>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40000"/>
                        <a:lumOff val="60000"/>
                      </a:schemeClr>
                    </a:solidFill>
                  </a:tcPr>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20000"/>
                        <a:lumOff val="80000"/>
                      </a:schemeClr>
                    </a:solidFill>
                  </a:tcPr>
                </a:tc>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20000"/>
                        <a:lumOff val="80000"/>
                      </a:schemeClr>
                    </a:solidFill>
                  </a:tcPr>
                </a:tc>
                <a:extLst>
                  <a:ext uri="{0D108BD9-81ED-4DB2-BD59-A6C34878D82A}">
                    <a16:rowId xmlns:a16="http://schemas.microsoft.com/office/drawing/2014/main" val="10006"/>
                  </a:ext>
                </a:extLst>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20000"/>
                        <a:lumOff val="80000"/>
                      </a:schemeClr>
                    </a:solidFill>
                  </a:tcPr>
                </a:tc>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20000"/>
                        <a:lumOff val="80000"/>
                      </a:schemeClr>
                    </a:solidFill>
                  </a:tcPr>
                </a:tc>
                <a:extLst>
                  <a:ext uri="{0D108BD9-81ED-4DB2-BD59-A6C34878D82A}">
                    <a16:rowId xmlns:a16="http://schemas.microsoft.com/office/drawing/2014/main" val="49806527"/>
                  </a:ext>
                </a:extLst>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20000"/>
                        <a:lumOff val="80000"/>
                      </a:schemeClr>
                    </a:solidFill>
                  </a:tcPr>
                </a:tc>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20000"/>
                        <a:lumOff val="80000"/>
                      </a:schemeClr>
                    </a:solidFill>
                  </a:tcPr>
                </a:tc>
                <a:extLst>
                  <a:ext uri="{0D108BD9-81ED-4DB2-BD59-A6C34878D82A}">
                    <a16:rowId xmlns:a16="http://schemas.microsoft.com/office/drawing/2014/main" val="3393119194"/>
                  </a:ext>
                </a:extLst>
              </a:tr>
            </a:tbl>
          </a:graphicData>
        </a:graphic>
      </p:graphicFrame>
      <p:graphicFrame>
        <p:nvGraphicFramePr>
          <p:cNvPr id="60" name="Table 60"/>
          <p:cNvGraphicFramePr/>
          <p:nvPr>
            <p:extLst>
              <p:ext uri="{D42A27DB-BD31-4B8C-83A1-F6EECF244321}">
                <p14:modId xmlns:p14="http://schemas.microsoft.com/office/powerpoint/2010/main" val="2923900792"/>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dirty="0">
                          <a:solidFill>
                            <a:srgbClr val="FFFFFF"/>
                          </a:solidFill>
                          <a:uFill>
                            <a:solidFill>
                              <a:srgbClr val="FFFFFF"/>
                            </a:solidFill>
                          </a:uFill>
                        </a:rPr>
                        <a:t>UNRESOLVED</a:t>
                      </a:r>
                    </a:p>
                  </a:txBody>
                  <a:tcPr marL="38100" marR="38100" marT="38100" marB="38100" horzOverflow="overflow">
                    <a:solidFill>
                      <a:srgbClr val="C00000"/>
                    </a:solidFill>
                  </a:tcPr>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GB" dirty="0"/>
                        <a:t>Mailing list</a:t>
                      </a:r>
                      <a:endParaRPr dirty="0"/>
                    </a:p>
                  </a:txBody>
                  <a:tcPr marL="38100" marR="38100" marT="38100" marB="38100" horzOverflow="overflow">
                    <a:solidFill>
                      <a:schemeClr val="accent5">
                        <a:lumMod val="40000"/>
                        <a:lumOff val="60000"/>
                      </a:schemeClr>
                    </a:solidFill>
                  </a:tcPr>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20000"/>
                        <a:lumOff val="80000"/>
                      </a:schemeClr>
                    </a:solidFill>
                  </a:tcPr>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40000"/>
                        <a:lumOff val="60000"/>
                      </a:schemeClr>
                    </a:solidFill>
                  </a:tcPr>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dirty="0">
                <a:solidFill>
                  <a:srgbClr val="C00000"/>
                </a:solidFill>
                <a:uFill>
                  <a:solidFill>
                    <a:srgbClr val="1D4871"/>
                  </a:solidFill>
                </a:uFill>
              </a:rPr>
              <a:t>Your project community</a:t>
            </a:r>
          </a:p>
        </p:txBody>
      </p:sp>
      <p:sp>
        <p:nvSpPr>
          <p:cNvPr id="66" name="Shape 66"/>
          <p:cNvSpPr/>
          <p:nvPr/>
        </p:nvSpPr>
        <p:spPr>
          <a:xfrm>
            <a:off x="2418080" y="2749549"/>
            <a:ext cx="4089400" cy="17145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C00000"/>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362452" y="3348916"/>
            <a:ext cx="2200656" cy="507831"/>
          </a:xfrm>
          <a:prstGeom prst="rect">
            <a:avLst/>
          </a:prstGeom>
          <a:ln w="12700">
            <a:round/>
          </a:ln>
          <a:extLst>
            <a:ext uri="{C572A759-6A51-4108-AA02-DFA0A04FC94B}">
              <ma14:wrappingTextBoxFlag xmlns:ma14="http://schemas.microsoft.com/office/mac/drawingml/2011/main" xmlns="" val="1"/>
            </a:ext>
          </a:extLst>
        </p:spPr>
        <p:txBody>
          <a:bodyPr wrap="square" lIns="38100" tIns="38100" rIns="38100" bIns="38100">
            <a:spAutoFit/>
          </a:bodyPr>
          <a:lstStyle>
            <a:lvl1pPr>
              <a:defRPr sz="2800"/>
            </a:lvl1pPr>
          </a:lstStyle>
          <a:p>
            <a:pPr lvl="0" algn="ctr">
              <a:defRPr sz="1800">
                <a:uFillTx/>
              </a:defRPr>
            </a:pPr>
            <a:r>
              <a:rPr lang="en-GB" sz="2800" dirty="0">
                <a:solidFill>
                  <a:srgbClr val="C00000"/>
                </a:solidFill>
                <a:uFill>
                  <a:solidFill/>
                </a:uFill>
              </a:rPr>
              <a:t>C</a:t>
            </a:r>
            <a:r>
              <a:rPr sz="2800" dirty="0">
                <a:solidFill>
                  <a:srgbClr val="C00000"/>
                </a:solidFill>
                <a:uFill>
                  <a:solidFill/>
                </a:uFill>
              </a:rPr>
              <a:t>ore team</a:t>
            </a:r>
          </a:p>
        </p:txBody>
      </p:sp>
      <p:sp>
        <p:nvSpPr>
          <p:cNvPr id="71" name="Shape 71"/>
          <p:cNvSpPr/>
          <p:nvPr/>
        </p:nvSpPr>
        <p:spPr>
          <a:xfrm>
            <a:off x="3404616" y="5376947"/>
            <a:ext cx="2633489"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dirty="0">
                <a:uFill>
                  <a:solidFill/>
                </a:uFill>
              </a:rPr>
              <a:t>Everyone else !</a:t>
            </a:r>
          </a:p>
        </p:txBody>
      </p:sp>
      <p:pic>
        <p:nvPicPr>
          <p:cNvPr id="73" name="image3.png"/>
          <p:cNvPicPr/>
          <p:nvPr/>
        </p:nvPicPr>
        <p:blipFill>
          <a:blip r:embed="rId4"/>
          <a:stretch>
            <a:fillRect/>
          </a:stretch>
        </p:blipFill>
        <p:spPr>
          <a:xfrm>
            <a:off x="7449839" y="3027855"/>
            <a:ext cx="800100" cy="927100"/>
          </a:xfrm>
          <a:prstGeom prst="rect">
            <a:avLst/>
          </a:prstGeom>
          <a:ln w="12700">
            <a:miter lim="400000"/>
          </a:ln>
        </p:spPr>
      </p:pic>
      <p:pic>
        <p:nvPicPr>
          <p:cNvPr id="74" name="image4.png"/>
          <p:cNvPicPr/>
          <p:nvPr/>
        </p:nvPicPr>
        <p:blipFill>
          <a:blip r:embed="rId5"/>
          <a:stretch>
            <a:fillRect/>
          </a:stretch>
        </p:blipFill>
        <p:spPr>
          <a:xfrm>
            <a:off x="4020934" y="1836653"/>
            <a:ext cx="800100" cy="927100"/>
          </a:xfrm>
          <a:prstGeom prst="rect">
            <a:avLst/>
          </a:prstGeom>
          <a:ln w="12700">
            <a:miter lim="400000"/>
          </a:ln>
        </p:spPr>
      </p:pic>
      <p:pic>
        <p:nvPicPr>
          <p:cNvPr id="75" name="image5.png"/>
          <p:cNvPicPr/>
          <p:nvPr/>
        </p:nvPicPr>
        <p:blipFill>
          <a:blip r:embed="rId6"/>
          <a:stretch>
            <a:fillRect/>
          </a:stretch>
        </p:blipFill>
        <p:spPr>
          <a:xfrm>
            <a:off x="810222" y="2967769"/>
            <a:ext cx="800100" cy="927100"/>
          </a:xfrm>
          <a:prstGeom prst="rect">
            <a:avLst/>
          </a:prstGeom>
          <a:ln w="12700">
            <a:miter lim="400000"/>
          </a:ln>
        </p:spPr>
      </p:pic>
      <p:sp>
        <p:nvSpPr>
          <p:cNvPr id="2" name="TextBox 1">
            <a:extLst>
              <a:ext uri="{FF2B5EF4-FFF2-40B4-BE49-F238E27FC236}">
                <a16:creationId xmlns:a16="http://schemas.microsoft.com/office/drawing/2014/main" id="{58758289-8206-4285-ABAE-38CCDB3714B3}"/>
              </a:ext>
            </a:extLst>
          </p:cNvPr>
          <p:cNvSpPr txBox="1"/>
          <p:nvPr/>
        </p:nvSpPr>
        <p:spPr>
          <a:xfrm>
            <a:off x="3161276" y="3976984"/>
            <a:ext cx="274320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en-GB" dirty="0">
                <a:solidFill>
                  <a:srgbClr val="C00000"/>
                </a:solidFill>
              </a:rPr>
              <a:t>Product tester</a:t>
            </a:r>
            <a:endParaRPr lang="en-US" dirty="0"/>
          </a:p>
        </p:txBody>
      </p:sp>
      <p:sp>
        <p:nvSpPr>
          <p:cNvPr id="3" name="TextBox 2">
            <a:extLst>
              <a:ext uri="{FF2B5EF4-FFF2-40B4-BE49-F238E27FC236}">
                <a16:creationId xmlns:a16="http://schemas.microsoft.com/office/drawing/2014/main" id="{523835CC-60EA-4633-A05C-D2538EC9FFF3}"/>
              </a:ext>
            </a:extLst>
          </p:cNvPr>
          <p:cNvSpPr txBox="1"/>
          <p:nvPr/>
        </p:nvSpPr>
        <p:spPr>
          <a:xfrm>
            <a:off x="2635887" y="3106294"/>
            <a:ext cx="2743200"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latinLnBrk="1" hangingPunct="0"/>
            <a:r>
              <a:rPr lang="en-GB" dirty="0">
                <a:solidFill>
                  <a:srgbClr val="C00000"/>
                </a:solidFill>
              </a:rPr>
              <a:t>Scrum Master</a:t>
            </a:r>
          </a:p>
          <a:p>
            <a:endParaRPr lang="en-GB" dirty="0">
              <a:solidFill>
                <a:srgbClr val="C00000"/>
              </a:solidFill>
              <a:latin typeface="Calibri"/>
              <a:cs typeface="Calibri"/>
            </a:endParaRPr>
          </a:p>
        </p:txBody>
      </p:sp>
      <p:sp>
        <p:nvSpPr>
          <p:cNvPr id="13" name="TextBox 12">
            <a:extLst>
              <a:ext uri="{FF2B5EF4-FFF2-40B4-BE49-F238E27FC236}">
                <a16:creationId xmlns:a16="http://schemas.microsoft.com/office/drawing/2014/main" id="{F850275B-B75A-4259-AA73-1C827B6C08F9}"/>
              </a:ext>
            </a:extLst>
          </p:cNvPr>
          <p:cNvSpPr txBox="1"/>
          <p:nvPr/>
        </p:nvSpPr>
        <p:spPr>
          <a:xfrm>
            <a:off x="4189696" y="2838010"/>
            <a:ext cx="2743200"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latinLnBrk="1" hangingPunct="0"/>
            <a:r>
              <a:rPr lang="en-GB" dirty="0">
                <a:solidFill>
                  <a:srgbClr val="C00000"/>
                </a:solidFill>
              </a:rPr>
              <a:t>Product owner</a:t>
            </a:r>
          </a:p>
          <a:p>
            <a:endParaRPr lang="en-GB" dirty="0">
              <a:solidFill>
                <a:srgbClr val="C00000"/>
              </a:solidFill>
              <a:latin typeface="Calibri"/>
              <a:cs typeface="Calibri"/>
            </a:endParaRPr>
          </a:p>
        </p:txBody>
      </p:sp>
      <p:sp>
        <p:nvSpPr>
          <p:cNvPr id="14" name="TextBox 13">
            <a:extLst>
              <a:ext uri="{FF2B5EF4-FFF2-40B4-BE49-F238E27FC236}">
                <a16:creationId xmlns:a16="http://schemas.microsoft.com/office/drawing/2014/main" id="{CD066B26-3333-43E3-9886-D1509AF5231F}"/>
              </a:ext>
            </a:extLst>
          </p:cNvPr>
          <p:cNvSpPr txBox="1"/>
          <p:nvPr/>
        </p:nvSpPr>
        <p:spPr>
          <a:xfrm>
            <a:off x="4390909" y="3737878"/>
            <a:ext cx="2743200"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latinLnBrk="1" hangingPunct="0"/>
            <a:r>
              <a:rPr lang="en-GB" dirty="0">
                <a:solidFill>
                  <a:srgbClr val="C00000"/>
                </a:solidFill>
              </a:rPr>
              <a:t>Software Engineers</a:t>
            </a:r>
          </a:p>
          <a:p>
            <a:endParaRPr lang="en-GB" dirty="0">
              <a:solidFill>
                <a:srgbClr val="C00000"/>
              </a:solidFill>
              <a:latin typeface="Calibri"/>
              <a:cs typeface="Calibri"/>
            </a:endParaRPr>
          </a:p>
        </p:txBody>
      </p:sp>
      <p:sp>
        <p:nvSpPr>
          <p:cNvPr id="15" name="Shape 70">
            <a:extLst>
              <a:ext uri="{FF2B5EF4-FFF2-40B4-BE49-F238E27FC236}">
                <a16:creationId xmlns:a16="http://schemas.microsoft.com/office/drawing/2014/main" id="{2723F570-481E-42B8-AF34-B1D52908501F}"/>
              </a:ext>
            </a:extLst>
          </p:cNvPr>
          <p:cNvSpPr/>
          <p:nvPr/>
        </p:nvSpPr>
        <p:spPr>
          <a:xfrm>
            <a:off x="228952" y="1986795"/>
            <a:ext cx="1955664" cy="353943"/>
          </a:xfrm>
          <a:prstGeom prst="rect">
            <a:avLst/>
          </a:prstGeom>
          <a:ln w="12700">
            <a:round/>
          </a:ln>
          <a:extLst>
            <a:ext uri="{C572A759-6A51-4108-AA02-DFA0A04FC94B}">
              <ma14:wrappingTextBoxFlag xmlns:ma14="http://schemas.microsoft.com/office/mac/drawingml/2011/main" xmlns="" xmlns:lc="http://schemas.openxmlformats.org/drawingml/2006/lockedCanvas" val="1"/>
            </a:ext>
          </a:extLst>
        </p:spPr>
        <p:txBody>
          <a:bodyPr wrap="none" lIns="38100" tIns="38100" rIns="38100" bIns="38100">
            <a:spAutoFit/>
          </a:bodyPr>
          <a:ls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a:lstStyle>
          <a:p>
            <a:pPr lvl="0">
              <a:defRPr sz="1800">
                <a:uFillTx/>
              </a:defRPr>
            </a:pPr>
            <a:r>
              <a:rPr lang="en-GB" sz="1800" dirty="0">
                <a:solidFill>
                  <a:schemeClr val="accent1">
                    <a:lumMod val="50000"/>
                  </a:schemeClr>
                </a:solidFill>
                <a:uFill>
                  <a:solidFill/>
                </a:uFill>
              </a:rPr>
              <a:t>Potential customers</a:t>
            </a:r>
            <a:endParaRPr sz="1800" dirty="0">
              <a:solidFill>
                <a:schemeClr val="accent1">
                  <a:lumMod val="50000"/>
                </a:schemeClr>
              </a:solidFill>
              <a:uFill>
                <a:solidFill/>
              </a:uFill>
            </a:endParaRPr>
          </a:p>
        </p:txBody>
      </p:sp>
      <p:sp>
        <p:nvSpPr>
          <p:cNvPr id="16" name="Shape 69">
            <a:extLst>
              <a:ext uri="{FF2B5EF4-FFF2-40B4-BE49-F238E27FC236}">
                <a16:creationId xmlns:a16="http://schemas.microsoft.com/office/drawing/2014/main" id="{DF993518-11B1-416F-A23B-0D504CD772C1}"/>
              </a:ext>
            </a:extLst>
          </p:cNvPr>
          <p:cNvSpPr/>
          <p:nvPr/>
        </p:nvSpPr>
        <p:spPr>
          <a:xfrm>
            <a:off x="1333108" y="4482707"/>
            <a:ext cx="896079" cy="353943"/>
          </a:xfrm>
          <a:prstGeom prst="rect">
            <a:avLst/>
          </a:prstGeom>
          <a:ln w="12700">
            <a:round/>
          </a:ln>
          <a:extLst>
            <a:ext uri="{C572A759-6A51-4108-AA02-DFA0A04FC94B}">
              <ma14:wrappingTextBoxFlag xmlns:ma14="http://schemas.microsoft.com/office/mac/drawingml/2011/main" xmlns="" xmlns:lc="http://schemas.openxmlformats.org/drawingml/2006/lockedCanvas" val="1"/>
            </a:ext>
          </a:extLst>
        </p:spPr>
        <p:txBody>
          <a:bodyPr wrap="none" lIns="38100" tIns="38100" rIns="38100" bIns="38100">
            <a:spAutoFit/>
          </a:bodyPr>
          <a:ls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a:lstStyle>
          <a:p>
            <a:pPr lvl="0">
              <a:defRPr sz="1800">
                <a:uFillTx/>
              </a:defRPr>
            </a:pPr>
            <a:r>
              <a:rPr lang="en-GB" sz="1800" dirty="0">
                <a:solidFill>
                  <a:schemeClr val="accent1">
                    <a:lumMod val="50000"/>
                  </a:schemeClr>
                </a:solidFill>
                <a:uFill>
                  <a:solidFill/>
                </a:uFill>
              </a:rPr>
              <a:t>end user</a:t>
            </a:r>
            <a:endParaRPr sz="1800" dirty="0">
              <a:solidFill>
                <a:schemeClr val="accent1">
                  <a:lumMod val="50000"/>
                </a:schemeClr>
              </a:solidFill>
              <a:uFill>
                <a:solidFill/>
              </a:uFill>
            </a:endParaRPr>
          </a:p>
        </p:txBody>
      </p:sp>
      <p:sp>
        <p:nvSpPr>
          <p:cNvPr id="17" name="Shape 69">
            <a:extLst>
              <a:ext uri="{FF2B5EF4-FFF2-40B4-BE49-F238E27FC236}">
                <a16:creationId xmlns:a16="http://schemas.microsoft.com/office/drawing/2014/main" id="{9DF3A342-AF1F-4F4D-8984-1D98DA8ED918}"/>
              </a:ext>
            </a:extLst>
          </p:cNvPr>
          <p:cNvSpPr/>
          <p:nvPr/>
        </p:nvSpPr>
        <p:spPr>
          <a:xfrm>
            <a:off x="7717470" y="2485133"/>
            <a:ext cx="1070806" cy="353943"/>
          </a:xfrm>
          <a:prstGeom prst="rect">
            <a:avLst/>
          </a:prstGeom>
          <a:ln w="12700">
            <a:round/>
          </a:ln>
          <a:extLst>
            <a:ext uri="{C572A759-6A51-4108-AA02-DFA0A04FC94B}">
              <ma14:wrappingTextBoxFlag xmlns:ma14="http://schemas.microsoft.com/office/mac/drawingml/2011/main" xmlns="" xmlns:lc="http://schemas.openxmlformats.org/drawingml/2006/lockedCanvas" val="1"/>
            </a:ext>
          </a:extLst>
        </p:spPr>
        <p:txBody>
          <a:bodyPr wrap="none" lIns="38100" tIns="38100" rIns="38100" bIns="38100" anchor="t">
            <a:spAutoFit/>
          </a:bodyPr>
          <a:ls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a:lstStyle>
          <a:p>
            <a:pPr lvl="0" algn="ctr">
              <a:defRPr sz="1800">
                <a:uFillTx/>
              </a:defRPr>
            </a:pPr>
            <a:r>
              <a:rPr lang="en-GB" dirty="0">
                <a:solidFill>
                  <a:schemeClr val="accent2"/>
                </a:solidFill>
              </a:rPr>
              <a:t>Supervisor</a:t>
            </a:r>
            <a:endParaRPr lang="en-US"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Technical solution</a:t>
            </a:r>
          </a:p>
        </p:txBody>
      </p:sp>
      <p:grpSp>
        <p:nvGrpSpPr>
          <p:cNvPr id="84" name="Group 84"/>
          <p:cNvGrpSpPr/>
          <p:nvPr/>
        </p:nvGrpSpPr>
        <p:grpSpPr>
          <a:xfrm>
            <a:off x="3991565" y="1735448"/>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C00000"/>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C00000"/>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1784620" y="1668799"/>
            <a:ext cx="1612900" cy="2286001"/>
          </a:xfrm>
          <a:prstGeom prst="rect">
            <a:avLst/>
          </a:prstGeom>
          <a:solidFill>
            <a:schemeClr val="accent5">
              <a:lumMod val="20000"/>
              <a:lumOff val="80000"/>
            </a:schemeClr>
          </a:solidFill>
          <a:ln w="25400">
            <a:solidFill>
              <a:srgbClr val="C00000"/>
            </a:solid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GB" b="0" i="0">
                <a:solidFill>
                  <a:srgbClr val="000000"/>
                </a:solidFill>
                <a:effectLst/>
                <a:latin typeface="Times New Roman" panose="02020603050405020304" pitchFamily="18" charset="0"/>
              </a:rPr>
              <a:t> </a:t>
            </a:r>
            <a:endParaRPr/>
          </a:p>
        </p:txBody>
      </p:sp>
      <p:sp>
        <p:nvSpPr>
          <p:cNvPr id="86" name="Shape 86"/>
          <p:cNvSpPr/>
          <p:nvPr/>
        </p:nvSpPr>
        <p:spPr>
          <a:xfrm>
            <a:off x="2013220" y="2080855"/>
            <a:ext cx="1155700" cy="457201"/>
          </a:xfrm>
          <a:prstGeom prst="rect">
            <a:avLst/>
          </a:prstGeom>
          <a:solidFill>
            <a:srgbClr val="FFFFFF"/>
          </a:solidFill>
          <a:ln w="25400">
            <a:solidFill>
              <a:srgbClr val="C00000"/>
            </a:solid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GB" dirty="0" err="1">
                <a:solidFill>
                  <a:schemeClr val="tx1"/>
                </a:solidFill>
              </a:rPr>
              <a:t>IDphones</a:t>
            </a:r>
            <a:endParaRPr dirty="0" err="1">
              <a:solidFill>
                <a:schemeClr val="tx1"/>
              </a:solidFill>
            </a:endParaRPr>
          </a:p>
        </p:txBody>
      </p:sp>
      <p:grpSp>
        <p:nvGrpSpPr>
          <p:cNvPr id="94" name="Group 94"/>
          <p:cNvGrpSpPr/>
          <p:nvPr/>
        </p:nvGrpSpPr>
        <p:grpSpPr>
          <a:xfrm>
            <a:off x="4215384" y="3129413"/>
            <a:ext cx="1146142" cy="1216153"/>
            <a:chOff x="0" y="0"/>
            <a:chExt cx="914400" cy="1216152"/>
          </a:xfrm>
          <a:solidFill>
            <a:schemeClr val="accent5">
              <a:lumMod val="20000"/>
              <a:lumOff val="80000"/>
            </a:schemeClr>
          </a:solidFill>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grpFill/>
            <a:ln w="25400" cap="flat">
              <a:solidFill>
                <a:srgbClr val="C00000"/>
              </a:solid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grpFill/>
            <a:ln w="25400" cap="flat">
              <a:solidFill>
                <a:srgbClr val="C00000"/>
              </a:solid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grpFill/>
            <a:ln w="25400" cap="flat">
              <a:solidFill>
                <a:srgbClr val="C00000"/>
              </a:solidFill>
              <a:prstDash val="solid"/>
              <a:round/>
            </a:ln>
            <a:effectLst/>
          </p:spPr>
          <p:txBody>
            <a:bodyPr wrap="square" lIns="38100" tIns="38100" rIns="38100" bIns="38100" numCol="1" anchor="t">
              <a:noAutofit/>
            </a:bodyPr>
            <a:lstStyle/>
            <a:p>
              <a:pPr lvl="0"/>
              <a:endParaRPr/>
            </a:p>
          </p:txBody>
        </p:sp>
      </p:grpSp>
      <p:pic>
        <p:nvPicPr>
          <p:cNvPr id="96" name="image7.png"/>
          <p:cNvPicPr/>
          <p:nvPr/>
        </p:nvPicPr>
        <p:blipFill>
          <a:blip r:embed="rId4"/>
          <a:stretch>
            <a:fillRect/>
          </a:stretch>
        </p:blipFill>
        <p:spPr>
          <a:xfrm>
            <a:off x="5134356" y="7427228"/>
            <a:ext cx="863600" cy="688073"/>
          </a:xfrm>
          <a:prstGeom prst="rect">
            <a:avLst/>
          </a:prstGeom>
          <a:ln w="12700">
            <a:miter lim="400000"/>
          </a:ln>
        </p:spPr>
      </p:pic>
      <p:sp>
        <p:nvSpPr>
          <p:cNvPr id="98" name="Shape 98"/>
          <p:cNvSpPr/>
          <p:nvPr/>
        </p:nvSpPr>
        <p:spPr>
          <a:xfrm>
            <a:off x="4934218" y="5853551"/>
            <a:ext cx="1841500" cy="569387"/>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2000" dirty="0">
                <a:uFill>
                  <a:solidFill/>
                </a:uFill>
              </a:rPr>
              <a:t>Danger!</a:t>
            </a:r>
            <a:r>
              <a:rPr lang="en-GB" sz="3200" dirty="0">
                <a:uFill>
                  <a:solidFill/>
                </a:uFill>
              </a:rPr>
              <a:t> </a:t>
            </a:r>
            <a:endParaRPr sz="3200" dirty="0">
              <a:uFill>
                <a:solidFill/>
              </a:uFill>
            </a:endParaRPr>
          </a:p>
        </p:txBody>
      </p:sp>
      <p:sp>
        <p:nvSpPr>
          <p:cNvPr id="99" name="Shape 99"/>
          <p:cNvSpPr/>
          <p:nvPr/>
        </p:nvSpPr>
        <p:spPr>
          <a:xfrm>
            <a:off x="6429756" y="7200899"/>
            <a:ext cx="1841500" cy="10414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dirty="0">
                <a:uFill>
                  <a:solidFill/>
                </a:uFill>
              </a:rPr>
              <a:t>Out of scope</a:t>
            </a:r>
          </a:p>
        </p:txBody>
      </p:sp>
      <p:sp>
        <p:nvSpPr>
          <p:cNvPr id="100" name="Shape 100"/>
          <p:cNvSpPr/>
          <p:nvPr/>
        </p:nvSpPr>
        <p:spPr>
          <a:xfrm>
            <a:off x="626185" y="4495800"/>
            <a:ext cx="3347070" cy="1923604"/>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a:t>
            </a:r>
            <a:r>
              <a:rPr lang="en-GB" sz="2400" dirty="0">
                <a:solidFill>
                  <a:srgbClr val="C00000"/>
                </a:solidFill>
                <a:uFill>
                  <a:solidFill/>
                </a:uFill>
              </a:rPr>
              <a:t>React, Node, MongoDB</a:t>
            </a:r>
            <a:endParaRPr dirty="0">
              <a:solidFill>
                <a:srgbClr val="C00000"/>
              </a:solidFill>
              <a:uFill>
                <a:solidFill/>
              </a:uFill>
            </a:endParaRPr>
          </a:p>
          <a:p>
            <a:pPr lvl="0">
              <a:buSzPct val="100000"/>
              <a:buChar char="-"/>
              <a:defRPr>
                <a:uFillTx/>
              </a:defRPr>
            </a:pPr>
            <a:r>
              <a:rPr sz="2400" dirty="0">
                <a:uFill>
                  <a:solidFill/>
                </a:uFill>
              </a:rPr>
              <a:t> </a:t>
            </a:r>
            <a:r>
              <a:rPr lang="en-GB" sz="2400" dirty="0">
                <a:solidFill>
                  <a:srgbClr val="C00000"/>
                </a:solidFill>
                <a:uFill>
                  <a:solidFill/>
                </a:uFill>
              </a:rPr>
              <a:t>Bootstrap</a:t>
            </a:r>
            <a:endParaRPr dirty="0">
              <a:solidFill>
                <a:srgbClr val="C00000"/>
              </a:solidFill>
              <a:uFill>
                <a:solidFill/>
              </a:uFill>
            </a:endParaRPr>
          </a:p>
          <a:p>
            <a:pPr lvl="0">
              <a:buSzPct val="100000"/>
              <a:buChar char="-"/>
              <a:defRPr>
                <a:uFillTx/>
              </a:defRPr>
            </a:pPr>
            <a:r>
              <a:rPr sz="2400" dirty="0">
                <a:uFill>
                  <a:solidFill/>
                </a:uFill>
              </a:rPr>
              <a:t> </a:t>
            </a:r>
            <a:r>
              <a:rPr lang="en-GB" sz="2400" dirty="0">
                <a:solidFill>
                  <a:srgbClr val="C00000"/>
                </a:solidFill>
                <a:uFill>
                  <a:solidFill/>
                </a:uFill>
              </a:rPr>
              <a:t>VS code, </a:t>
            </a:r>
            <a:r>
              <a:rPr lang="en-GB" sz="2400" dirty="0" err="1">
                <a:solidFill>
                  <a:srgbClr val="C00000"/>
                </a:solidFill>
                <a:uFill>
                  <a:solidFill/>
                </a:uFill>
              </a:rPr>
              <a:t>github</a:t>
            </a:r>
            <a:endParaRPr dirty="0">
              <a:solidFill>
                <a:srgbClr val="C00000"/>
              </a:solidFill>
              <a:uFill>
                <a:solidFill/>
              </a:uFill>
            </a:endParaRPr>
          </a:p>
          <a:p>
            <a:pPr lvl="0">
              <a:buSzPct val="100000"/>
              <a:buChar char="-"/>
              <a:defRPr>
                <a:uFillTx/>
              </a:defRPr>
            </a:pPr>
            <a:r>
              <a:rPr sz="2400" dirty="0">
                <a:uFill>
                  <a:solidFill/>
                </a:uFill>
              </a:rPr>
              <a:t> </a:t>
            </a:r>
            <a:r>
              <a:rPr lang="en-GB" sz="2400" b="0" i="0" dirty="0">
                <a:solidFill>
                  <a:srgbClr val="C00000"/>
                </a:solidFill>
                <a:effectLst/>
                <a:latin typeface="Calibri" panose="020F0502020204030204" pitchFamily="34" charset="0"/>
              </a:rPr>
              <a:t>PC, laptop, phone, tablet</a:t>
            </a:r>
            <a:endParaRPr sz="2400" dirty="0">
              <a:solidFill>
                <a:srgbClr val="C00000"/>
              </a:solidFill>
              <a:uFill>
                <a:solidFill/>
              </a:uFill>
            </a:endParaRPr>
          </a:p>
        </p:txBody>
      </p:sp>
      <p:pic>
        <p:nvPicPr>
          <p:cNvPr id="2050" name="Picture 2">
            <a:extLst>
              <a:ext uri="{FF2B5EF4-FFF2-40B4-BE49-F238E27FC236}">
                <a16:creationId xmlns:a16="http://schemas.microsoft.com/office/drawing/2014/main" id="{70955F88-EA0C-4DDD-8C30-1385A1581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896" y="2194701"/>
            <a:ext cx="847725" cy="971550"/>
          </a:xfrm>
          <a:prstGeom prst="rect">
            <a:avLst/>
          </a:prstGeom>
          <a:noFill/>
          <a:extLst>
            <a:ext uri="{909E8E84-426E-40DD-AFC4-6F175D3DCCD1}">
              <a14:hiddenFill xmlns:a14="http://schemas.microsoft.com/office/drawing/2010/main">
                <a:solidFill>
                  <a:srgbClr val="FFFFFF"/>
                </a:solidFill>
              </a14:hiddenFill>
            </a:ext>
          </a:extLst>
        </p:spPr>
      </p:pic>
      <p:sp>
        <p:nvSpPr>
          <p:cNvPr id="28" name="Shape 86">
            <a:extLst>
              <a:ext uri="{FF2B5EF4-FFF2-40B4-BE49-F238E27FC236}">
                <a16:creationId xmlns:a16="http://schemas.microsoft.com/office/drawing/2014/main" id="{A77246C6-312C-45F1-B3F7-00065E97D1B3}"/>
              </a:ext>
            </a:extLst>
          </p:cNvPr>
          <p:cNvSpPr/>
          <p:nvPr/>
        </p:nvSpPr>
        <p:spPr>
          <a:xfrm>
            <a:off x="4376522" y="1932868"/>
            <a:ext cx="985004" cy="353235"/>
          </a:xfrm>
          <a:prstGeom prst="rect">
            <a:avLst/>
          </a:prstGeom>
          <a:solidFill>
            <a:srgbClr val="FFFFFF"/>
          </a:solidFill>
          <a:ln w="25400">
            <a:solidFill>
              <a:schemeClr val="bg1"/>
            </a:solid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GB" dirty="0">
                <a:solidFill>
                  <a:schemeClr val="tx1"/>
                </a:solidFill>
              </a:rPr>
              <a:t>Products</a:t>
            </a:r>
            <a:endParaRPr dirty="0">
              <a:solidFill>
                <a:schemeClr val="tx1"/>
              </a:solidFill>
            </a:endParaRPr>
          </a:p>
        </p:txBody>
      </p:sp>
      <p:grpSp>
        <p:nvGrpSpPr>
          <p:cNvPr id="29" name="Group 84">
            <a:extLst>
              <a:ext uri="{FF2B5EF4-FFF2-40B4-BE49-F238E27FC236}">
                <a16:creationId xmlns:a16="http://schemas.microsoft.com/office/drawing/2014/main" id="{D9C08AB8-FA16-46A2-B4BE-A340D56C6493}"/>
              </a:ext>
            </a:extLst>
          </p:cNvPr>
          <p:cNvGrpSpPr/>
          <p:nvPr/>
        </p:nvGrpSpPr>
        <p:grpSpPr>
          <a:xfrm>
            <a:off x="6229345" y="1685878"/>
            <a:ext cx="1754917" cy="914843"/>
            <a:chOff x="0" y="0"/>
            <a:chExt cx="1754916" cy="914841"/>
          </a:xfrm>
        </p:grpSpPr>
        <p:sp>
          <p:nvSpPr>
            <p:cNvPr id="30" name="Shape 82">
              <a:extLst>
                <a:ext uri="{FF2B5EF4-FFF2-40B4-BE49-F238E27FC236}">
                  <a16:creationId xmlns:a16="http://schemas.microsoft.com/office/drawing/2014/main" id="{9F23E5C0-76B1-4A39-A154-169E35957F50}"/>
                </a:ext>
              </a:extLst>
            </p:cNvPr>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C00000"/>
              </a:solidFill>
              <a:prstDash val="solid"/>
              <a:round/>
            </a:ln>
            <a:effectLst/>
          </p:spPr>
          <p:txBody>
            <a:bodyPr wrap="square" lIns="38100" tIns="38100" rIns="38100" bIns="38100" numCol="1" anchor="t">
              <a:noAutofit/>
            </a:bodyPr>
            <a:lstStyle/>
            <a:p>
              <a:pPr lvl="0"/>
              <a:endParaRPr/>
            </a:p>
          </p:txBody>
        </p:sp>
        <p:sp>
          <p:nvSpPr>
            <p:cNvPr id="31" name="Shape 83">
              <a:extLst>
                <a:ext uri="{FF2B5EF4-FFF2-40B4-BE49-F238E27FC236}">
                  <a16:creationId xmlns:a16="http://schemas.microsoft.com/office/drawing/2014/main" id="{78B20F15-1847-4EED-918B-2D68B78E0DBE}"/>
                </a:ext>
              </a:extLst>
            </p:cNvPr>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C00000"/>
              </a:solidFill>
              <a:prstDash val="solid"/>
              <a:round/>
            </a:ln>
            <a:effectLst/>
          </p:spPr>
          <p:txBody>
            <a:bodyPr wrap="square" lIns="38100" tIns="38100" rIns="38100" bIns="38100" numCol="1" anchor="t">
              <a:noAutofit/>
            </a:bodyPr>
            <a:lstStyle/>
            <a:p>
              <a:pPr lvl="0"/>
              <a:endParaRPr/>
            </a:p>
          </p:txBody>
        </p:sp>
      </p:grpSp>
      <p:sp>
        <p:nvSpPr>
          <p:cNvPr id="32" name="Shape 86">
            <a:extLst>
              <a:ext uri="{FF2B5EF4-FFF2-40B4-BE49-F238E27FC236}">
                <a16:creationId xmlns:a16="http://schemas.microsoft.com/office/drawing/2014/main" id="{76CF4331-9CF6-41F4-999B-680010903EF9}"/>
              </a:ext>
            </a:extLst>
          </p:cNvPr>
          <p:cNvSpPr/>
          <p:nvPr/>
        </p:nvSpPr>
        <p:spPr>
          <a:xfrm>
            <a:off x="6628006" y="1933290"/>
            <a:ext cx="985004" cy="353235"/>
          </a:xfrm>
          <a:prstGeom prst="rect">
            <a:avLst/>
          </a:prstGeom>
          <a:solidFill>
            <a:srgbClr val="FFFFFF"/>
          </a:solidFill>
          <a:ln w="25400">
            <a:solidFill>
              <a:schemeClr val="bg1"/>
            </a:solid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GB" dirty="0">
                <a:solidFill>
                  <a:schemeClr val="tx1"/>
                </a:solidFill>
              </a:rPr>
              <a:t>User</a:t>
            </a:r>
            <a:endParaRPr dirty="0">
              <a:solidFill>
                <a:schemeClr val="tx1"/>
              </a:solidFill>
            </a:endParaRPr>
          </a:p>
        </p:txBody>
      </p:sp>
      <p:grpSp>
        <p:nvGrpSpPr>
          <p:cNvPr id="33" name="Group 94">
            <a:extLst>
              <a:ext uri="{FF2B5EF4-FFF2-40B4-BE49-F238E27FC236}">
                <a16:creationId xmlns:a16="http://schemas.microsoft.com/office/drawing/2014/main" id="{4ABFDB25-B87F-4FCE-A527-B827AC29C022}"/>
              </a:ext>
            </a:extLst>
          </p:cNvPr>
          <p:cNvGrpSpPr/>
          <p:nvPr/>
        </p:nvGrpSpPr>
        <p:grpSpPr>
          <a:xfrm>
            <a:off x="6510194" y="3163886"/>
            <a:ext cx="1151835" cy="1216153"/>
            <a:chOff x="0" y="0"/>
            <a:chExt cx="914400" cy="1216152"/>
          </a:xfrm>
          <a:solidFill>
            <a:schemeClr val="accent5">
              <a:lumMod val="20000"/>
              <a:lumOff val="80000"/>
            </a:schemeClr>
          </a:solidFill>
        </p:grpSpPr>
        <p:sp>
          <p:nvSpPr>
            <p:cNvPr id="34" name="Shape 91">
              <a:extLst>
                <a:ext uri="{FF2B5EF4-FFF2-40B4-BE49-F238E27FC236}">
                  <a16:creationId xmlns:a16="http://schemas.microsoft.com/office/drawing/2014/main" id="{D1DB05DB-5A24-4719-90B1-E238D8CC27C3}"/>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grpFill/>
            <a:ln w="25400" cap="flat">
              <a:solidFill>
                <a:srgbClr val="C00000"/>
              </a:solidFill>
              <a:round/>
            </a:ln>
            <a:effectLst/>
          </p:spPr>
          <p:txBody>
            <a:bodyPr wrap="square" lIns="38100" tIns="38100" rIns="38100" bIns="38100" numCol="1" anchor="t">
              <a:noAutofit/>
            </a:bodyPr>
            <a:lstStyle/>
            <a:p>
              <a:pPr lvl="0"/>
              <a:endParaRPr/>
            </a:p>
          </p:txBody>
        </p:sp>
        <p:sp>
          <p:nvSpPr>
            <p:cNvPr id="35" name="Shape 92">
              <a:extLst>
                <a:ext uri="{FF2B5EF4-FFF2-40B4-BE49-F238E27FC236}">
                  <a16:creationId xmlns:a16="http://schemas.microsoft.com/office/drawing/2014/main" id="{402CD726-EA4D-439D-87DB-651F3EE71702}"/>
                </a:ext>
              </a:extLst>
            </p:cNvPr>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grpFill/>
            <a:ln w="25400" cap="flat">
              <a:solidFill>
                <a:srgbClr val="C00000"/>
              </a:solidFill>
              <a:round/>
            </a:ln>
            <a:effectLst/>
          </p:spPr>
          <p:txBody>
            <a:bodyPr wrap="square" lIns="38100" tIns="38100" rIns="38100" bIns="38100" numCol="1" anchor="t">
              <a:noAutofit/>
            </a:bodyPr>
            <a:lstStyle/>
            <a:p>
              <a:pPr lvl="0"/>
              <a:endParaRPr/>
            </a:p>
          </p:txBody>
        </p:sp>
        <p:sp>
          <p:nvSpPr>
            <p:cNvPr id="36" name="Shape 93">
              <a:extLst>
                <a:ext uri="{FF2B5EF4-FFF2-40B4-BE49-F238E27FC236}">
                  <a16:creationId xmlns:a16="http://schemas.microsoft.com/office/drawing/2014/main" id="{3F427D8E-23FD-44E3-A66F-D4E8EDBDDEEC}"/>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grpFill/>
            <a:ln w="25400" cap="flat">
              <a:solidFill>
                <a:srgbClr val="C00000"/>
              </a:solidFill>
              <a:prstDash val="solid"/>
              <a:round/>
            </a:ln>
            <a:effectLst/>
          </p:spPr>
          <p:txBody>
            <a:bodyPr wrap="square" lIns="38100" tIns="38100" rIns="38100" bIns="38100" numCol="1" anchor="t">
              <a:noAutofit/>
            </a:bodyPr>
            <a:lstStyle/>
            <a:p>
              <a:pPr lvl="0"/>
              <a:endParaRPr/>
            </a:p>
          </p:txBody>
        </p:sp>
      </p:grpSp>
      <p:grpSp>
        <p:nvGrpSpPr>
          <p:cNvPr id="37" name="Group 94">
            <a:extLst>
              <a:ext uri="{FF2B5EF4-FFF2-40B4-BE49-F238E27FC236}">
                <a16:creationId xmlns:a16="http://schemas.microsoft.com/office/drawing/2014/main" id="{F9B08C69-52FF-4B21-AEFD-18B4732234F6}"/>
              </a:ext>
            </a:extLst>
          </p:cNvPr>
          <p:cNvGrpSpPr/>
          <p:nvPr/>
        </p:nvGrpSpPr>
        <p:grpSpPr>
          <a:xfrm>
            <a:off x="4845144" y="4765980"/>
            <a:ext cx="1620377" cy="1216153"/>
            <a:chOff x="0" y="0"/>
            <a:chExt cx="914400" cy="1216152"/>
          </a:xfrm>
          <a:solidFill>
            <a:srgbClr val="C00000"/>
          </a:solidFill>
        </p:grpSpPr>
        <p:sp>
          <p:nvSpPr>
            <p:cNvPr id="38" name="Shape 91">
              <a:extLst>
                <a:ext uri="{FF2B5EF4-FFF2-40B4-BE49-F238E27FC236}">
                  <a16:creationId xmlns:a16="http://schemas.microsoft.com/office/drawing/2014/main" id="{FFCD6C51-0479-4750-9CAE-AEC48DE2B7C6}"/>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grpFill/>
            <a:ln w="25400" cap="flat">
              <a:solidFill>
                <a:schemeClr val="accent5">
                  <a:lumMod val="20000"/>
                  <a:lumOff val="80000"/>
                </a:schemeClr>
              </a:solidFill>
              <a:round/>
            </a:ln>
            <a:effectLst/>
          </p:spPr>
          <p:txBody>
            <a:bodyPr wrap="square" lIns="38100" tIns="38100" rIns="38100" bIns="38100" numCol="1" anchor="t">
              <a:noAutofit/>
            </a:bodyPr>
            <a:lstStyle/>
            <a:p>
              <a:pPr lvl="0"/>
              <a:endParaRPr/>
            </a:p>
          </p:txBody>
        </p:sp>
        <p:sp>
          <p:nvSpPr>
            <p:cNvPr id="39" name="Shape 92">
              <a:extLst>
                <a:ext uri="{FF2B5EF4-FFF2-40B4-BE49-F238E27FC236}">
                  <a16:creationId xmlns:a16="http://schemas.microsoft.com/office/drawing/2014/main" id="{F5DBDFA3-28EB-49E9-9693-61C53D8A791C}"/>
                </a:ext>
              </a:extLst>
            </p:cNvPr>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grpFill/>
            <a:ln w="25400" cap="flat">
              <a:solidFill>
                <a:schemeClr val="accent5">
                  <a:lumMod val="20000"/>
                  <a:lumOff val="80000"/>
                </a:schemeClr>
              </a:solidFill>
              <a:round/>
            </a:ln>
            <a:effectLst/>
          </p:spPr>
          <p:txBody>
            <a:bodyPr wrap="square" lIns="38100" tIns="38100" rIns="38100" bIns="38100" numCol="1" anchor="t">
              <a:noAutofit/>
            </a:bodyPr>
            <a:lstStyle/>
            <a:p>
              <a:pPr lvl="0"/>
              <a:endParaRPr dirty="0"/>
            </a:p>
          </p:txBody>
        </p:sp>
        <p:sp>
          <p:nvSpPr>
            <p:cNvPr id="40" name="Shape 93">
              <a:extLst>
                <a:ext uri="{FF2B5EF4-FFF2-40B4-BE49-F238E27FC236}">
                  <a16:creationId xmlns:a16="http://schemas.microsoft.com/office/drawing/2014/main" id="{5CEA19C2-1FCB-4C26-B39A-950E819928A2}"/>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grpFill/>
            <a:ln w="25400" cap="flat">
              <a:solidFill>
                <a:schemeClr val="accent5">
                  <a:lumMod val="20000"/>
                  <a:lumOff val="80000"/>
                </a:schemeClr>
              </a:solidFill>
              <a:prstDash val="solid"/>
              <a:round/>
            </a:ln>
            <a:effectLst/>
          </p:spPr>
          <p:txBody>
            <a:bodyPr wrap="square" lIns="38100" tIns="38100" rIns="38100" bIns="38100" numCol="1" anchor="t">
              <a:noAutofit/>
            </a:bodyPr>
            <a:lstStyle/>
            <a:p>
              <a:pPr lvl="0"/>
              <a:endParaRPr/>
            </a:p>
          </p:txBody>
        </p:sp>
      </p:grpSp>
      <p:sp>
        <p:nvSpPr>
          <p:cNvPr id="41" name="Shape 86">
            <a:extLst>
              <a:ext uri="{FF2B5EF4-FFF2-40B4-BE49-F238E27FC236}">
                <a16:creationId xmlns:a16="http://schemas.microsoft.com/office/drawing/2014/main" id="{9140D610-B02F-4EEE-852F-3747447D9305}"/>
              </a:ext>
            </a:extLst>
          </p:cNvPr>
          <p:cNvSpPr/>
          <p:nvPr/>
        </p:nvSpPr>
        <p:spPr>
          <a:xfrm>
            <a:off x="5121817" y="5278874"/>
            <a:ext cx="1134099" cy="353235"/>
          </a:xfrm>
          <a:prstGeom prst="rect">
            <a:avLst/>
          </a:prstGeom>
          <a:noFill/>
          <a:ln w="25400">
            <a:no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GB" dirty="0">
                <a:solidFill>
                  <a:schemeClr val="tx1"/>
                </a:solidFill>
              </a:rPr>
              <a:t>MongoDB</a:t>
            </a:r>
          </a:p>
          <a:p>
            <a:pPr lvl="0" algn="ctr">
              <a:buClr>
                <a:srgbClr val="FFFFFF"/>
              </a:buClr>
              <a:defRPr>
                <a:solidFill>
                  <a:srgbClr val="FFFFFF"/>
                </a:solidFill>
                <a:uFill>
                  <a:solidFill>
                    <a:srgbClr val="FFFFFF"/>
                  </a:solidFill>
                </a:uFill>
              </a:defRPr>
            </a:pPr>
            <a:r>
              <a:rPr lang="en-GB" dirty="0">
                <a:solidFill>
                  <a:schemeClr val="tx1"/>
                </a:solidFill>
              </a:rPr>
              <a:t>database</a:t>
            </a:r>
            <a:endParaRPr dirty="0">
              <a:solidFill>
                <a:schemeClr val="tx1"/>
              </a:solidFill>
            </a:endParaRPr>
          </a:p>
        </p:txBody>
      </p:sp>
      <p:pic>
        <p:nvPicPr>
          <p:cNvPr id="42" name="image6.png">
            <a:extLst>
              <a:ext uri="{FF2B5EF4-FFF2-40B4-BE49-F238E27FC236}">
                <a16:creationId xmlns:a16="http://schemas.microsoft.com/office/drawing/2014/main" id="{8621E278-8250-4766-B134-DBD546718023}"/>
              </a:ext>
            </a:extLst>
          </p:cNvPr>
          <p:cNvPicPr/>
          <p:nvPr/>
        </p:nvPicPr>
        <p:blipFill>
          <a:blip r:embed="rId6"/>
          <a:stretch>
            <a:fillRect/>
          </a:stretch>
        </p:blipFill>
        <p:spPr>
          <a:xfrm>
            <a:off x="5819293" y="5976711"/>
            <a:ext cx="551170" cy="420195"/>
          </a:xfrm>
          <a:prstGeom prst="rect">
            <a:avLst/>
          </a:prstGeom>
          <a:ln w="12700">
            <a:miter lim="400000"/>
          </a:ln>
        </p:spPr>
      </p:pic>
      <p:sp>
        <p:nvSpPr>
          <p:cNvPr id="43" name="Shape 86">
            <a:extLst>
              <a:ext uri="{FF2B5EF4-FFF2-40B4-BE49-F238E27FC236}">
                <a16:creationId xmlns:a16="http://schemas.microsoft.com/office/drawing/2014/main" id="{175BE52C-3A98-41B3-B691-D65E600D1A21}"/>
              </a:ext>
            </a:extLst>
          </p:cNvPr>
          <p:cNvSpPr/>
          <p:nvPr/>
        </p:nvSpPr>
        <p:spPr>
          <a:xfrm>
            <a:off x="4295953" y="3595810"/>
            <a:ext cx="985004" cy="353235"/>
          </a:xfrm>
          <a:prstGeom prst="rect">
            <a:avLst/>
          </a:prstGeom>
          <a:noFill/>
          <a:ln w="25400">
            <a:no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GB" sz="1400" dirty="0">
                <a:solidFill>
                  <a:schemeClr val="tx1"/>
                </a:solidFill>
              </a:rPr>
              <a:t>Stock</a:t>
            </a:r>
            <a:endParaRPr sz="1400" dirty="0">
              <a:solidFill>
                <a:schemeClr val="tx1"/>
              </a:solidFill>
            </a:endParaRPr>
          </a:p>
        </p:txBody>
      </p:sp>
      <p:sp>
        <p:nvSpPr>
          <p:cNvPr id="44" name="Shape 86">
            <a:extLst>
              <a:ext uri="{FF2B5EF4-FFF2-40B4-BE49-F238E27FC236}">
                <a16:creationId xmlns:a16="http://schemas.microsoft.com/office/drawing/2014/main" id="{427F54DF-AED5-458A-ACFD-DBE621BF4AC6}"/>
              </a:ext>
            </a:extLst>
          </p:cNvPr>
          <p:cNvSpPr/>
          <p:nvPr/>
        </p:nvSpPr>
        <p:spPr>
          <a:xfrm>
            <a:off x="6549318" y="3596954"/>
            <a:ext cx="1193447" cy="353235"/>
          </a:xfrm>
          <a:prstGeom prst="rect">
            <a:avLst/>
          </a:prstGeom>
          <a:noFill/>
          <a:ln w="25400">
            <a:no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GB" sz="1400" dirty="0">
                <a:solidFill>
                  <a:schemeClr val="tx1"/>
                </a:solidFill>
              </a:rPr>
              <a:t>Log in /</a:t>
            </a:r>
          </a:p>
          <a:p>
            <a:pPr lvl="0" algn="ctr">
              <a:buClr>
                <a:srgbClr val="FFFFFF"/>
              </a:buClr>
              <a:defRPr>
                <a:solidFill>
                  <a:srgbClr val="FFFFFF"/>
                </a:solidFill>
                <a:uFill>
                  <a:solidFill>
                    <a:srgbClr val="FFFFFF"/>
                  </a:solidFill>
                </a:uFill>
              </a:defRPr>
            </a:pPr>
            <a:r>
              <a:rPr lang="en-GB" sz="1400" dirty="0">
                <a:solidFill>
                  <a:schemeClr val="tx1"/>
                </a:solidFill>
              </a:rPr>
              <a:t>registration</a:t>
            </a:r>
            <a:endParaRPr sz="1400" dirty="0">
              <a:solidFill>
                <a:schemeClr val="tx1"/>
              </a:solidFill>
            </a:endParaRPr>
          </a:p>
        </p:txBody>
      </p:sp>
      <p:grpSp>
        <p:nvGrpSpPr>
          <p:cNvPr id="45" name="Group 94">
            <a:extLst>
              <a:ext uri="{FF2B5EF4-FFF2-40B4-BE49-F238E27FC236}">
                <a16:creationId xmlns:a16="http://schemas.microsoft.com/office/drawing/2014/main" id="{ABC436F3-64CE-4D89-BD70-E8490BE2D1AA}"/>
              </a:ext>
            </a:extLst>
          </p:cNvPr>
          <p:cNvGrpSpPr/>
          <p:nvPr/>
        </p:nvGrpSpPr>
        <p:grpSpPr>
          <a:xfrm>
            <a:off x="7443597" y="4767998"/>
            <a:ext cx="1151835" cy="1216154"/>
            <a:chOff x="0" y="0"/>
            <a:chExt cx="914400" cy="1216153"/>
          </a:xfrm>
          <a:solidFill>
            <a:schemeClr val="accent5">
              <a:lumMod val="20000"/>
              <a:lumOff val="80000"/>
            </a:schemeClr>
          </a:solidFill>
        </p:grpSpPr>
        <p:sp>
          <p:nvSpPr>
            <p:cNvPr id="46" name="Shape 91">
              <a:extLst>
                <a:ext uri="{FF2B5EF4-FFF2-40B4-BE49-F238E27FC236}">
                  <a16:creationId xmlns:a16="http://schemas.microsoft.com/office/drawing/2014/main" id="{77A0196D-3427-4ACB-A4EF-945A01CD059F}"/>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grpFill/>
            <a:ln w="25400" cap="flat">
              <a:solidFill>
                <a:srgbClr val="C00000"/>
              </a:solidFill>
              <a:round/>
            </a:ln>
            <a:effectLst/>
          </p:spPr>
          <p:txBody>
            <a:bodyPr wrap="square" lIns="38100" tIns="38100" rIns="38100" bIns="38100" numCol="1" anchor="t">
              <a:noAutofit/>
            </a:bodyPr>
            <a:lstStyle/>
            <a:p>
              <a:pPr lvl="0"/>
              <a:endParaRPr/>
            </a:p>
          </p:txBody>
        </p:sp>
        <p:sp>
          <p:nvSpPr>
            <p:cNvPr id="47" name="Shape 92">
              <a:extLst>
                <a:ext uri="{FF2B5EF4-FFF2-40B4-BE49-F238E27FC236}">
                  <a16:creationId xmlns:a16="http://schemas.microsoft.com/office/drawing/2014/main" id="{9A7DC488-A7AD-4C80-B645-B70A9C55A386}"/>
                </a:ext>
              </a:extLst>
            </p:cNvPr>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grpFill/>
            <a:ln w="25400" cap="flat">
              <a:solidFill>
                <a:srgbClr val="C00000"/>
              </a:solidFill>
              <a:round/>
            </a:ln>
            <a:effectLst/>
          </p:spPr>
          <p:txBody>
            <a:bodyPr wrap="square" lIns="38100" tIns="38100" rIns="38100" bIns="38100" numCol="1" anchor="t">
              <a:noAutofit/>
            </a:bodyPr>
            <a:lstStyle/>
            <a:p>
              <a:pPr lvl="0"/>
              <a:endParaRPr/>
            </a:p>
          </p:txBody>
        </p:sp>
        <p:sp>
          <p:nvSpPr>
            <p:cNvPr id="48" name="Shape 93">
              <a:extLst>
                <a:ext uri="{FF2B5EF4-FFF2-40B4-BE49-F238E27FC236}">
                  <a16:creationId xmlns:a16="http://schemas.microsoft.com/office/drawing/2014/main" id="{DA286EDA-8A7E-40D6-9F0C-E64AB21EF1E6}"/>
                </a:ext>
              </a:extLst>
            </p:cNvPr>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grpFill/>
            <a:ln w="25400" cap="flat">
              <a:solidFill>
                <a:srgbClr val="C00000"/>
              </a:solidFill>
              <a:prstDash val="solid"/>
              <a:round/>
            </a:ln>
            <a:effectLst/>
          </p:spPr>
          <p:txBody>
            <a:bodyPr wrap="square" lIns="38100" tIns="38100" rIns="38100" bIns="38100" numCol="1" anchor="t">
              <a:noAutofit/>
            </a:bodyPr>
            <a:lstStyle/>
            <a:p>
              <a:pPr lvl="0"/>
              <a:endParaRPr/>
            </a:p>
          </p:txBody>
        </p:sp>
      </p:grpSp>
      <p:sp>
        <p:nvSpPr>
          <p:cNvPr id="49" name="Shape 86">
            <a:extLst>
              <a:ext uri="{FF2B5EF4-FFF2-40B4-BE49-F238E27FC236}">
                <a16:creationId xmlns:a16="http://schemas.microsoft.com/office/drawing/2014/main" id="{F234CA55-ACE3-4176-A712-A2597542A5BC}"/>
              </a:ext>
            </a:extLst>
          </p:cNvPr>
          <p:cNvSpPr/>
          <p:nvPr/>
        </p:nvSpPr>
        <p:spPr>
          <a:xfrm>
            <a:off x="7443597" y="5229012"/>
            <a:ext cx="1193447" cy="353235"/>
          </a:xfrm>
          <a:prstGeom prst="rect">
            <a:avLst/>
          </a:prstGeom>
          <a:noFill/>
          <a:ln w="25400">
            <a:noFill/>
            <a:round/>
          </a:ln>
        </p:spPr>
        <p:txBody>
          <a:bodyPr lIns="38100" tIns="38100" rIns="38100" bIns="38100" anchor="ctr"/>
          <a:lstStyle/>
          <a:p>
            <a:pPr lvl="0" algn="ctr">
              <a:defRPr>
                <a:solidFill>
                  <a:srgbClr val="FFFFFF"/>
                </a:solidFill>
                <a:uFill>
                  <a:solidFill>
                    <a:srgbClr val="FFFFFF"/>
                  </a:solidFill>
                </a:uFill>
              </a:defRPr>
            </a:pPr>
            <a:r>
              <a:rPr lang="en-GB" sz="1400" dirty="0">
                <a:solidFill>
                  <a:schemeClr val="tx1"/>
                </a:solidFill>
              </a:rPr>
              <a:t>Review</a:t>
            </a:r>
            <a:endParaRPr lang="en-US" dirty="0">
              <a:solidFill>
                <a:schemeClr val="tx1"/>
              </a:solidFill>
            </a:endParaRPr>
          </a:p>
          <a:p>
            <a:pPr algn="ctr">
              <a:defRPr>
                <a:solidFill>
                  <a:srgbClr val="FFFFFF"/>
                </a:solidFill>
                <a:uFill>
                  <a:solidFill>
                    <a:srgbClr val="FFFFFF"/>
                  </a:solidFill>
                </a:uFill>
              </a:defRPr>
            </a:pPr>
            <a:r>
              <a:rPr lang="en-GB" sz="1400" dirty="0">
                <a:solidFill>
                  <a:schemeClr val="tx1"/>
                </a:solidFill>
              </a:rPr>
              <a:t>System</a:t>
            </a:r>
          </a:p>
        </p:txBody>
      </p:sp>
      <p:cxnSp>
        <p:nvCxnSpPr>
          <p:cNvPr id="50" name="Straight Arrow Connector 49">
            <a:extLst>
              <a:ext uri="{FF2B5EF4-FFF2-40B4-BE49-F238E27FC236}">
                <a16:creationId xmlns:a16="http://schemas.microsoft.com/office/drawing/2014/main" id="{2927FC25-0275-44AE-8340-042136CBC700}"/>
              </a:ext>
            </a:extLst>
          </p:cNvPr>
          <p:cNvCxnSpPr>
            <a:cxnSpLocks/>
          </p:cNvCxnSpPr>
          <p:nvPr/>
        </p:nvCxnSpPr>
        <p:spPr>
          <a:xfrm>
            <a:off x="4786030" y="4365208"/>
            <a:ext cx="883100" cy="493771"/>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FD8DDE26-7757-4F1D-94FF-24815440E2E5}"/>
              </a:ext>
            </a:extLst>
          </p:cNvPr>
          <p:cNvCxnSpPr>
            <a:cxnSpLocks/>
          </p:cNvCxnSpPr>
          <p:nvPr/>
        </p:nvCxnSpPr>
        <p:spPr>
          <a:xfrm>
            <a:off x="7122333" y="4409921"/>
            <a:ext cx="927814" cy="47700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5E5BB06E-F834-4597-8E41-D441EFEE46A1}"/>
              </a:ext>
            </a:extLst>
          </p:cNvPr>
          <p:cNvCxnSpPr>
            <a:cxnSpLocks/>
          </p:cNvCxnSpPr>
          <p:nvPr/>
        </p:nvCxnSpPr>
        <p:spPr>
          <a:xfrm flipH="1">
            <a:off x="6188929" y="4404332"/>
            <a:ext cx="883099" cy="437878"/>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2B59A71F-0BAE-48B4-AED7-40719C5DF60D}"/>
              </a:ext>
            </a:extLst>
          </p:cNvPr>
          <p:cNvCxnSpPr>
            <a:cxnSpLocks/>
          </p:cNvCxnSpPr>
          <p:nvPr/>
        </p:nvCxnSpPr>
        <p:spPr>
          <a:xfrm>
            <a:off x="1197736" y="2218938"/>
            <a:ext cx="553335" cy="1918"/>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id="{EE6BC6CF-4EBE-4DF6-A772-520FC1C96AC2}"/>
              </a:ext>
            </a:extLst>
          </p:cNvPr>
          <p:cNvCxnSpPr>
            <a:cxnSpLocks/>
          </p:cNvCxnSpPr>
          <p:nvPr/>
        </p:nvCxnSpPr>
        <p:spPr>
          <a:xfrm>
            <a:off x="3399897" y="2218938"/>
            <a:ext cx="553335" cy="1918"/>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a:extLst>
              <a:ext uri="{FF2B5EF4-FFF2-40B4-BE49-F238E27FC236}">
                <a16:creationId xmlns:a16="http://schemas.microsoft.com/office/drawing/2014/main" id="{A4D3D9D1-439C-4A3A-9294-10F08CCB0593}"/>
              </a:ext>
            </a:extLst>
          </p:cNvPr>
          <p:cNvCxnSpPr>
            <a:cxnSpLocks/>
          </p:cNvCxnSpPr>
          <p:nvPr/>
        </p:nvCxnSpPr>
        <p:spPr>
          <a:xfrm>
            <a:off x="5747378" y="2218937"/>
            <a:ext cx="553335" cy="1918"/>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F53FE197-C4B8-4A09-A67B-2740B7A075B7}"/>
              </a:ext>
            </a:extLst>
          </p:cNvPr>
          <p:cNvCxnSpPr>
            <a:cxnSpLocks/>
          </p:cNvCxnSpPr>
          <p:nvPr/>
        </p:nvCxnSpPr>
        <p:spPr>
          <a:xfrm flipH="1">
            <a:off x="4797208" y="2626952"/>
            <a:ext cx="5588" cy="538485"/>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E9C4A73A-F4CC-498A-A16C-74FC3CFC205D}"/>
              </a:ext>
            </a:extLst>
          </p:cNvPr>
          <p:cNvCxnSpPr>
            <a:cxnSpLocks/>
          </p:cNvCxnSpPr>
          <p:nvPr/>
        </p:nvCxnSpPr>
        <p:spPr>
          <a:xfrm flipH="1">
            <a:off x="7116743" y="2626952"/>
            <a:ext cx="5588" cy="538485"/>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0870A529-7460-4E72-9373-09E895AA8878}"/>
              </a:ext>
            </a:extLst>
          </p:cNvPr>
          <p:cNvCxnSpPr>
            <a:cxnSpLocks/>
          </p:cNvCxnSpPr>
          <p:nvPr/>
        </p:nvCxnSpPr>
        <p:spPr>
          <a:xfrm flipH="1" flipV="1">
            <a:off x="6490748" y="5395545"/>
            <a:ext cx="972526" cy="14849"/>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dirty="0">
                <a:solidFill>
                  <a:schemeClr val="tx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lIns="38100" tIns="38100" rIns="38100" bIns="38100" anchor="t"/>
          <a:lstStyle/>
          <a:p>
            <a:pPr algn="l" rtl="0" fontAlgn="base">
              <a:buFont typeface="Arial" panose="020B0604020202020204" pitchFamily="34" charset="0"/>
              <a:buChar char="•"/>
            </a:pPr>
            <a:r>
              <a:rPr lang="en-GB" sz="3200" b="0" i="0" u="none" strike="noStrike" dirty="0">
                <a:solidFill>
                  <a:srgbClr val="C00000"/>
                </a:solidFill>
                <a:effectLst/>
                <a:latin typeface="Calibri" panose="020F0502020204030204" pitchFamily="34" charset="0"/>
              </a:rPr>
              <a:t>Not meeting deadlines / launch date</a:t>
            </a:r>
            <a:r>
              <a:rPr lang="en-US" sz="3200" b="0" i="0" dirty="0">
                <a:solidFill>
                  <a:srgbClr val="C00000"/>
                </a:solidFill>
                <a:effectLst/>
                <a:latin typeface="Calibri" panose="020F0502020204030204" pitchFamily="34" charset="0"/>
              </a:rPr>
              <a:t>​</a:t>
            </a:r>
            <a:endParaRPr lang="en-US" sz="3200" b="0" i="0" dirty="0">
              <a:solidFill>
                <a:srgbClr val="C00000"/>
              </a:solidFill>
              <a:effectLst/>
              <a:latin typeface="Arial" panose="020B0604020202020204" pitchFamily="34" charset="0"/>
            </a:endParaRPr>
          </a:p>
          <a:p>
            <a:pPr algn="l" rtl="0" fontAlgn="base">
              <a:buFont typeface="Arial" panose="020B0604020202020204" pitchFamily="34" charset="0"/>
              <a:buChar char="•"/>
            </a:pPr>
            <a:r>
              <a:rPr lang="en-GB" sz="3200" b="0" i="0" u="none" strike="noStrike" dirty="0">
                <a:solidFill>
                  <a:srgbClr val="C00000"/>
                </a:solidFill>
                <a:effectLst/>
                <a:latin typeface="Calibri" panose="020F0502020204030204" pitchFamily="34" charset="0"/>
              </a:rPr>
              <a:t>Project sprawl</a:t>
            </a:r>
            <a:r>
              <a:rPr lang="en-US" sz="3200" b="0" i="0" dirty="0">
                <a:solidFill>
                  <a:srgbClr val="C00000"/>
                </a:solidFill>
                <a:effectLst/>
                <a:latin typeface="Calibri" panose="020F0502020204030204" pitchFamily="34" charset="0"/>
              </a:rPr>
              <a:t>​</a:t>
            </a:r>
            <a:endParaRPr lang="en-US" sz="3200" b="0" i="0" dirty="0">
              <a:solidFill>
                <a:srgbClr val="C00000"/>
              </a:solidFill>
              <a:effectLst/>
              <a:latin typeface="Arial" panose="020B0604020202020204" pitchFamily="34" charset="0"/>
            </a:endParaRPr>
          </a:p>
          <a:p>
            <a:pPr algn="l" rtl="0" fontAlgn="base">
              <a:buFont typeface="Arial" panose="020B0604020202020204" pitchFamily="34" charset="0"/>
              <a:buChar char="•"/>
            </a:pPr>
            <a:r>
              <a:rPr lang="en-GB" sz="3200" b="0" i="0" u="none" strike="noStrike" dirty="0">
                <a:solidFill>
                  <a:srgbClr val="C00000"/>
                </a:solidFill>
                <a:effectLst/>
                <a:latin typeface="Calibri" panose="020F0502020204030204" pitchFamily="34" charset="0"/>
              </a:rPr>
              <a:t>Work load</a:t>
            </a:r>
            <a:r>
              <a:rPr lang="en-US" sz="3200" b="0" i="0" dirty="0">
                <a:solidFill>
                  <a:srgbClr val="C00000"/>
                </a:solidFill>
                <a:effectLst/>
                <a:latin typeface="Calibri" panose="020F0502020204030204" pitchFamily="34" charset="0"/>
              </a:rPr>
              <a:t>​</a:t>
            </a:r>
            <a:endParaRPr lang="en-US" sz="3200" b="0" i="0" dirty="0">
              <a:solidFill>
                <a:srgbClr val="C00000"/>
              </a:solidFill>
              <a:effectLst/>
              <a:latin typeface="Arial" panose="020B0604020202020204" pitchFamily="34" charset="0"/>
            </a:endParaRPr>
          </a:p>
          <a:p>
            <a:pPr algn="l" rtl="0" fontAlgn="base">
              <a:buFont typeface="Arial" panose="020B0604020202020204" pitchFamily="34" charset="0"/>
              <a:buChar char="•"/>
            </a:pPr>
            <a:r>
              <a:rPr lang="en-GB" sz="3200" b="0" i="0" u="none" strike="noStrike" dirty="0">
                <a:solidFill>
                  <a:srgbClr val="C00000"/>
                </a:solidFill>
                <a:effectLst/>
                <a:latin typeface="Calibri" panose="020F0502020204030204" pitchFamily="34" charset="0"/>
              </a:rPr>
              <a:t>Low team engagement</a:t>
            </a:r>
          </a:p>
          <a:p>
            <a:pPr algn="l" rtl="0" fontAlgn="base">
              <a:buFont typeface="Arial" panose="020B0604020202020204" pitchFamily="34" charset="0"/>
              <a:buChar char="•"/>
            </a:pPr>
            <a:r>
              <a:rPr lang="en-GB" dirty="0">
                <a:solidFill>
                  <a:srgbClr val="C00000"/>
                </a:solidFill>
                <a:latin typeface="Calibri"/>
              </a:rPr>
              <a:t>Unexpected Complications</a:t>
            </a:r>
            <a:endParaRPr lang="en-GB" dirty="0">
              <a:solidFill>
                <a:srgbClr val="C00000"/>
              </a:solidFill>
              <a:latin typeface="Calibri" panose="020F0502020204030204" pitchFamily="34" charset="0"/>
            </a:endParaRPr>
          </a:p>
          <a:p>
            <a:pPr algn="l" rtl="0" fontAlgn="base">
              <a:buFont typeface="Arial" panose="020B0604020202020204" pitchFamily="34" charset="0"/>
              <a:buChar char="•"/>
            </a:pPr>
            <a:r>
              <a:rPr lang="en-GB" sz="3200" b="0" i="0" dirty="0">
                <a:solidFill>
                  <a:srgbClr val="C00000"/>
                </a:solidFill>
                <a:effectLst/>
                <a:latin typeface="Calibri" panose="020F0502020204030204" pitchFamily="34" charset="0"/>
              </a:rPr>
              <a:t>Database integration</a:t>
            </a:r>
            <a:endParaRPr lang="en-GB" sz="3200" b="0" i="0" dirty="0">
              <a:solidFill>
                <a:srgbClr val="C00000"/>
              </a:solidFill>
              <a:effectLst/>
              <a:latin typeface="Arial" panose="020B0604020202020204" pitchFamily="34" charset="0"/>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45</TotalTime>
  <Words>1011</Words>
  <Application>Microsoft Office PowerPoint</Application>
  <PresentationFormat>On-screen Show (4:3)</PresentationFormat>
  <Paragraphs>167</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White</vt:lpstr>
      <vt:lpstr>The Agile Inception Deck </vt:lpstr>
      <vt:lpstr>IDphones</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cp:lastModifiedBy>DAVID ALLEN - STUDENT</cp:lastModifiedBy>
  <cp:revision>114</cp:revision>
  <dcterms:modified xsi:type="dcterms:W3CDTF">2021-02-18T09:36:51Z</dcterms:modified>
</cp:coreProperties>
</file>