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obn+4wpNPuolar6pzMmvwH06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-1766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143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143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143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143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143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143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llenedward843/Fakenewsclassifier" TargetMode="External"/><Relationship Id="rId4" Type="http://schemas.openxmlformats.org/officeDocument/2006/relationships/hyperlink" Target="https://github.com/allenedward843/Fakenewsclassifier/up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endParaRPr sz="1800"/>
            </a:p>
          </p:txBody>
        </p:sp>
      </p:grpSp>
      <p:sp>
        <p:nvSpPr>
          <p:cNvPr id="60" name="Google Shape;60;p1"/>
          <p:cNvSpPr/>
          <p:nvPr/>
        </p:nvSpPr>
        <p:spPr>
          <a:xfrm>
            <a:off x="523874" y="262889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61" name="Google Shape;61;p1"/>
          <p:cNvSpPr/>
          <p:nvPr/>
        </p:nvSpPr>
        <p:spPr>
          <a:xfrm>
            <a:off x="1704975" y="426387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62" name="Google Shape;62;p1"/>
          <p:cNvSpPr txBox="1"/>
          <p:nvPr/>
        </p:nvSpPr>
        <p:spPr>
          <a:xfrm>
            <a:off x="2667000" y="1236592"/>
            <a:ext cx="9029700" cy="3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Name    :Allen Edward.M</a:t>
            </a: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Reg no  :962821104009</a:t>
            </a: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Nm ID  : au962821104009</a:t>
            </a: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Dept      :Computer Science and Engineering</a:t>
            </a: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College :University College of Engineering Nagercoil</a:t>
            </a: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30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Email    :allenedward843@gmail.com</a:t>
            </a:r>
            <a:endParaRPr sz="1800"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667000" y="700548"/>
            <a:ext cx="3949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400"/>
              <a:buFont typeface="Trebuchet MS"/>
              <a:buNone/>
            </a:pPr>
            <a:r>
              <a:rPr lang="en-US" sz="3400" b="1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  Final </a:t>
            </a:r>
            <a:r>
              <a:rPr lang="en-US" sz="3400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34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739775" y="6473337"/>
            <a:ext cx="17991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936B"/>
                </a:buClr>
                <a:buSzPts val="1100"/>
                <a:buFont typeface="Trebuchet MS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1447800" y="2269753"/>
            <a:ext cx="6400800" cy="33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</a:t>
            </a:r>
            <a:endParaRPr/>
          </a:p>
          <a:p>
            <a:pPr marL="469900" marR="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endParaRPr/>
          </a:p>
          <a:p>
            <a:pPr marL="469900" marR="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/>
          </a:p>
          <a:p>
            <a:pPr marL="469900" marR="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and training</a:t>
            </a:r>
            <a:endParaRPr/>
          </a:p>
          <a:p>
            <a:pPr marL="469900" marR="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and Analysis</a:t>
            </a:r>
            <a:endParaRPr/>
          </a:p>
          <a:p>
            <a:pPr marL="469900" marR="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/>
          </a:p>
          <a:p>
            <a:pPr marL="469900" marR="0" lvl="0" indent="-266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0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ctrTitle"/>
          </p:nvPr>
        </p:nvSpPr>
        <p:spPr>
          <a:xfrm>
            <a:off x="725436" y="454380"/>
            <a:ext cx="4899025" cy="55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1066800" y="1371600"/>
            <a:ext cx="2819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Steps: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219200"/>
            <a:ext cx="9829800" cy="5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838200"/>
            <a:ext cx="9525000" cy="520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221" name="Google Shape;22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222" name="Google Shape;22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4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body" idx="1"/>
          </p:nvPr>
        </p:nvSpPr>
        <p:spPr>
          <a:xfrm>
            <a:off x="792150" y="889193"/>
            <a:ext cx="92964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development of a solution for building a fake news classifier is a crucial step in combating misinformation and ensuring information integrity online.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essence, the fake news classifier represents a proactive effort to promote media literacy and uphold truth in the digital age.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harnessing technology and data-driven insights, we empower individuals and organizations to make informed decisions and combat the spread of misinformation effectively.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936B"/>
                </a:buClr>
                <a:buSzPts val="1100"/>
                <a:buFont typeface="Trebuchet MS"/>
                <a:buNone/>
              </a:pPr>
              <a:t>13</a:t>
            </a:fld>
            <a:endParaRPr/>
          </a:p>
        </p:txBody>
      </p:sp>
      <p:sp>
        <p:nvSpPr>
          <p:cNvPr id="227" name="Google Shape;227;p13">
            <a:hlinkClick r:id="rId4"/>
          </p:cNvPr>
          <p:cNvSpPr txBox="1"/>
          <p:nvPr/>
        </p:nvSpPr>
        <p:spPr>
          <a:xfrm flipH="1">
            <a:off x="792150" y="6055846"/>
            <a:ext cx="3786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2000"/>
              <a:buFont typeface="Trebuchet MS"/>
              <a:buNone/>
            </a:pPr>
            <a:r>
              <a:rPr lang="en-US" sz="2000" u="sng" dirty="0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</a:rPr>
              <a:t>Demo </a:t>
            </a: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762000" y="2438400"/>
            <a:ext cx="976439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152400" y="2661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2"/>
          <p:cNvSpPr/>
          <p:nvPr/>
        </p:nvSpPr>
        <p:spPr>
          <a:xfrm>
            <a:off x="9040064" y="48714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428933" y="1652135"/>
            <a:ext cx="9764395" cy="224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675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PROJECT TITLE:</a:t>
            </a: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5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3500" b="0">
                <a:solidFill>
                  <a:srgbClr val="4F6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 News Classifier using LSTM</a:t>
            </a:r>
            <a:endParaRPr sz="3500" b="0">
              <a:solidFill>
                <a:srgbClr val="4F61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47625" y="-7093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/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26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275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596009" y="913596"/>
            <a:ext cx="9986390" cy="429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review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Solution and  value proposition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wow in our solution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3632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proliferation of social media and online platforms, the spread of misinformation and fake news has become a significant challenge in today's digital age. </a:t>
            </a:r>
            <a:endParaRPr/>
          </a:p>
          <a:p>
            <a:pPr marL="285750" lvl="0" indent="-9525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 news, characterized by false or misleading information presented as factual news, can have far-reaching consequences, including influencing public opinion, shaping political discourse, and undermining trust in traditional media sources..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30" name="Google Shape;130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PROBLEM	 STATEMENT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654152" y="940724"/>
            <a:ext cx="7924800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9525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addresses the challenge of developing a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Model for classification of the fake news.</a:t>
            </a:r>
            <a:endParaRPr/>
          </a:p>
          <a:p>
            <a:pPr marL="285750" lvl="0" indent="-9525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response to this growing misleading false information  problem, there is a pressing need for effective techniques to identify and classify fake news articles automatically</a:t>
            </a:r>
            <a:r>
              <a:rPr lang="en-US"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6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4" name="Google Shape;144;p6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46" name="Google Shape;14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PROJECT  OVERVIEW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609600" y="1420521"/>
            <a:ext cx="874395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today's digital age, the spread of misinformation and fake news has become a significant concern.</a:t>
            </a:r>
            <a:endParaRPr/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abundance of online content, distinguishing between genuine and fabricated information has become increasingly challenging.</a:t>
            </a:r>
            <a:endParaRPr/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address this issue, our project aims to develop a Fake News Classifier using Generative AI.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609600" y="107778"/>
            <a:ext cx="8204835" cy="10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2850" rIns="0" bIns="0" anchor="t" anchorCtr="0">
            <a:spAutoFit/>
          </a:bodyPr>
          <a:lstStyle/>
          <a:p>
            <a:pPr marL="1536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WHO ARE THE END USERS?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683314" y="1371600"/>
            <a:ext cx="874395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Platforms:</a:t>
            </a:r>
            <a:r>
              <a:rPr lang="en-US"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Social media platforms such as Facebook, Twitter, and Instagram can utilize the fake news classification system to identify misleading or false information shared by users on their platforms.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 Media Organizations:</a:t>
            </a:r>
            <a:r>
              <a:rPr lang="en-US"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News media organizations can leverage the fake news classification system to verify the authenticity of news articles and sources before publishing or sharing them with their audience.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Agencies:</a:t>
            </a:r>
            <a:r>
              <a:rPr lang="en-US"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Government agencies can deploy the fake news classification system to identify and address instances of misinformation and disinformation campaigns aimed at manipulating public opinion 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8" y="1425963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2698032" y="-78894"/>
            <a:ext cx="9189168" cy="156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5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1"/>
          </p:nvPr>
        </p:nvSpPr>
        <p:spPr>
          <a:xfrm>
            <a:off x="2791182" y="1331281"/>
            <a:ext cx="8884367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develop a LSTM model which </a:t>
            </a: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 to the development of automated tools for combating the spread of misinformation and promoting information integrity in online media platforms</a:t>
            </a:r>
            <a:r>
              <a:rPr lang="en-US"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User Experience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Communication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and flexible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 Generation</a:t>
            </a:r>
            <a:endParaRPr/>
          </a:p>
          <a:p>
            <a:pPr marL="742950" lvl="1" indent="-10795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143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2698032" y="3691227"/>
            <a:ext cx="432957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6000" rIns="0" bIns="0" anchor="t" anchorCtr="0">
            <a:spAutoFit/>
          </a:bodyPr>
          <a:lstStyle/>
          <a:p>
            <a:pPr marL="1936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THE WOW IN YOUR SOLUTION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body" idx="1"/>
          </p:nvPr>
        </p:nvSpPr>
        <p:spPr>
          <a:xfrm>
            <a:off x="2526030" y="1577340"/>
            <a:ext cx="905637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involves harnessing the cutting-edge capabilities of LSTM networks to tackle the pervasive issue of fake news</a:t>
            </a:r>
            <a:endParaRPr/>
          </a:p>
          <a:p>
            <a:pPr marL="285750" lvl="0" indent="-9525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the power of deep learning, we're not just building a classifier – we're creating a tool that can discern truth from fiction in the vast sea of online information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sldNum" idx="12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565</Words>
  <Application>Microsoft Office PowerPoint</Application>
  <PresentationFormat>Custom</PresentationFormat>
  <Paragraphs>88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PROJECT TITLE:       Fake News Classifier using LSTM</vt:lpstr>
      <vt:lpstr>AGENDA  </vt:lpstr>
      <vt:lpstr>INTRODUCTION</vt:lpstr>
      <vt:lpstr>PROBLEM  STATEMENT</vt:lpstr>
      <vt:lpstr>PROJECT  OVERVIEW</vt:lpstr>
      <vt:lpstr>WHO ARE THE END USERS?</vt:lpstr>
      <vt:lpstr>YOUR SOLUTION AND ITS VALUE PROPOSITION</vt:lpstr>
      <vt:lpstr>THE WOW IN YOUR SOLUTION</vt:lpstr>
      <vt:lpstr>MODELLING</vt:lpstr>
      <vt:lpstr>RESULTS</vt:lpstr>
      <vt:lpstr>Slide 12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Livingston Joseph E</dc:creator>
  <cp:lastModifiedBy>smile</cp:lastModifiedBy>
  <cp:revision>2</cp:revision>
  <dcterms:modified xsi:type="dcterms:W3CDTF">2024-04-05T13:47:26Z</dcterms:modified>
</cp:coreProperties>
</file>