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artel Heavy" panose="020B0604020202020204" charset="0"/>
      <p:regular r:id="rId9"/>
    </p:embeddedFont>
    <p:embeddedFont>
      <p:font typeface="Assistant Semi-Bold" panose="020B0604020202020204" charset="-79"/>
      <p:regular r:id="rId10"/>
    </p:embeddedFont>
    <p:embeddedFont>
      <p:font typeface="Assistant Bold" panose="020B0604020202020204" charset="-79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12251649" y="-1747591"/>
            <a:ext cx="5295061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942586" y="2781009"/>
            <a:ext cx="8125078" cy="4801183"/>
          </a:xfrm>
          <a:custGeom>
            <a:avLst/>
            <a:gdLst/>
            <a:ahLst/>
            <a:cxnLst/>
            <a:rect l="l" t="t" r="r" b="b"/>
            <a:pathLst>
              <a:path w="8125078" h="4801183">
                <a:moveTo>
                  <a:pt x="0" y="0"/>
                </a:moveTo>
                <a:lnTo>
                  <a:pt x="8125079" y="0"/>
                </a:lnTo>
                <a:lnTo>
                  <a:pt x="8125079" y="4801182"/>
                </a:lnTo>
                <a:lnTo>
                  <a:pt x="0" y="4801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062013" y="2387201"/>
            <a:ext cx="4996143" cy="3829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19"/>
              </a:lnSpc>
            </a:pPr>
            <a:r>
              <a:rPr lang="en-US" sz="11797" b="1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Pitch Deck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062013" y="6380199"/>
            <a:ext cx="4548909" cy="405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Energy inefficiency in rural areas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62013" y="7577713"/>
            <a:ext cx="3311426" cy="111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1"/>
              </a:lnSpc>
            </a:pPr>
            <a:r>
              <a:rPr lang="en-US" sz="3215" b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Allen Iverson Alano</a:t>
            </a:r>
          </a:p>
          <a:p>
            <a:pPr algn="l">
              <a:lnSpc>
                <a:spcPts val="4501"/>
              </a:lnSpc>
            </a:pPr>
            <a:r>
              <a:rPr lang="en-US" sz="3215" b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19-06162</a:t>
            </a:r>
          </a:p>
        </p:txBody>
      </p:sp>
      <p:sp>
        <p:nvSpPr>
          <p:cNvPr id="13" name="AutoShape 13"/>
          <p:cNvSpPr/>
          <p:nvPr/>
        </p:nvSpPr>
        <p:spPr>
          <a:xfrm rot="3487">
            <a:off x="1028717" y="7539329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028719" y="981075"/>
            <a:ext cx="9871425" cy="879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5"/>
              </a:lnSpc>
              <a:spcBef>
                <a:spcPct val="0"/>
              </a:spcBef>
            </a:pPr>
            <a:r>
              <a:rPr lang="en-US" sz="2518" b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Many rural areas in the Philippines experience unreliable energy supply, leading to inefficient use of electricity and energy wastage.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19" y="7606288"/>
            <a:ext cx="10020338" cy="654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3"/>
              </a:lnSpc>
              <a:spcBef>
                <a:spcPct val="0"/>
              </a:spcBef>
            </a:pPr>
            <a:r>
              <a:rPr lang="en-US" sz="1866" b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Despite being a tropical country with abundant sunlight, rural communities have limited access to affordable and efficient solar power solutions.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9090"/>
            <a:ext cx="9730777" cy="1809537"/>
            <a:chOff x="0" y="0"/>
            <a:chExt cx="2562838" cy="4765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62838" cy="514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143927"/>
            <a:ext cx="9730777" cy="1809537"/>
            <a:chOff x="0" y="0"/>
            <a:chExt cx="2562838" cy="4765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62838" cy="514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7448763"/>
            <a:ext cx="9730777" cy="1809537"/>
            <a:chOff x="0" y="0"/>
            <a:chExt cx="2562838" cy="4765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2838" cy="514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082917" y="3054899"/>
            <a:ext cx="7176383" cy="5153948"/>
          </a:xfrm>
          <a:custGeom>
            <a:avLst/>
            <a:gdLst/>
            <a:ahLst/>
            <a:cxnLst/>
            <a:rect l="l" t="t" r="r" b="b"/>
            <a:pathLst>
              <a:path w="7176383" h="5153948">
                <a:moveTo>
                  <a:pt x="0" y="0"/>
                </a:moveTo>
                <a:lnTo>
                  <a:pt x="7176383" y="0"/>
                </a:lnTo>
                <a:lnTo>
                  <a:pt x="7176383" y="5153948"/>
                </a:lnTo>
                <a:lnTo>
                  <a:pt x="0" y="51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1059524"/>
            <a:ext cx="1427040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42"/>
              </a:lnSpc>
            </a:pPr>
            <a:r>
              <a:rPr lang="en-US" sz="4800" b="1" dirty="0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Solution &amp; Value Proposition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4060" y="3130435"/>
            <a:ext cx="2085082" cy="110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6000" b="1">
                <a:solidFill>
                  <a:srgbClr val="A66735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WHAT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7219" y="5435167"/>
            <a:ext cx="2258764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6000" b="1">
                <a:solidFill>
                  <a:srgbClr val="243E4D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VALUE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57668" y="7744038"/>
            <a:ext cx="1737866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6000" b="1">
                <a:solidFill>
                  <a:srgbClr val="DCB07B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WHO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93229" y="3279411"/>
            <a:ext cx="6806552" cy="1081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2"/>
              </a:lnSpc>
            </a:pPr>
            <a:r>
              <a:rPr lang="en-US" sz="2000" b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A technology-based solution where households and businesses in rural areas can monitor their solar energy usage in real-time, optimizing consumption and reducing wastage.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93229" y="5511367"/>
            <a:ext cx="6097669" cy="102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2"/>
              </a:lnSpc>
            </a:pPr>
            <a:r>
              <a:rPr lang="en-US" b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This system helps users save on energy costs, maximize the efficiency of solar power, and minimize environmental impact by tracking and automating energy distribution.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593229" y="7761646"/>
            <a:ext cx="6097669" cy="113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2"/>
              </a:lnSpc>
            </a:pPr>
            <a:r>
              <a:rPr lang="en-US" sz="2000" b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Rural households, businesses, local government units (LGUs), and non-profit organizations promoting sustainable energy solutions.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475301" y="2944556"/>
            <a:ext cx="4518273" cy="356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Smart Solar Energy Monitoring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9090"/>
            <a:ext cx="9730777" cy="1809537"/>
            <a:chOff x="0" y="0"/>
            <a:chExt cx="2562838" cy="4765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62838" cy="514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143927"/>
            <a:ext cx="9730777" cy="1809537"/>
            <a:chOff x="0" y="0"/>
            <a:chExt cx="2562838" cy="4765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62838" cy="514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7448763"/>
            <a:ext cx="9730777" cy="1809537"/>
            <a:chOff x="0" y="0"/>
            <a:chExt cx="2562838" cy="4765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2838" cy="476586"/>
            </a:xfrm>
            <a:custGeom>
              <a:avLst/>
              <a:gdLst/>
              <a:ahLst/>
              <a:cxnLst/>
              <a:rect l="l" t="t" r="r" b="b"/>
              <a:pathLst>
                <a:path w="2562838" h="476586">
                  <a:moveTo>
                    <a:pt x="0" y="0"/>
                  </a:moveTo>
                  <a:lnTo>
                    <a:pt x="2562838" y="0"/>
                  </a:lnTo>
                  <a:lnTo>
                    <a:pt x="2562838" y="476586"/>
                  </a:lnTo>
                  <a:lnTo>
                    <a:pt x="0" y="476586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2838" cy="514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059524"/>
            <a:ext cx="15245073" cy="1283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42"/>
              </a:lnSpc>
            </a:pPr>
            <a:r>
              <a:rPr lang="en-US" sz="7458" b="1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Application &amp; Implementation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6997" y="3130435"/>
            <a:ext cx="2538859" cy="110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6000" b="1">
                <a:solidFill>
                  <a:srgbClr val="A66735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WHERE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7668" y="5439202"/>
            <a:ext cx="1737866" cy="110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6000" b="1">
                <a:solidFill>
                  <a:srgbClr val="243E4D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HOW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7668" y="7738642"/>
            <a:ext cx="1737866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6000" b="1">
                <a:solidFill>
                  <a:srgbClr val="DCB07B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HOW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29142" y="3057040"/>
            <a:ext cx="6097669" cy="1350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400" b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Rural areas in the Philippines that rely on solar energy or are transitioning to renewable energy sources.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29142" y="5589645"/>
            <a:ext cx="6097669" cy="8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400" b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Using IoT sensors and a mobile app for real-time monitoring and control.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29142" y="7667838"/>
            <a:ext cx="6097669" cy="1350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400" b="1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Partner with local governments, renewable energy companies, and NGOs for installation and training.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420097" y="283909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Martel Heavy</vt:lpstr>
      <vt:lpstr>Assistant Semi-Bold</vt:lpstr>
      <vt:lpstr>Arial</vt:lpstr>
      <vt:lpstr>Assistant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ALLEN IVERSON ALANO</dc:title>
  <cp:lastModifiedBy>Aldwin Alano</cp:lastModifiedBy>
  <cp:revision>2</cp:revision>
  <dcterms:created xsi:type="dcterms:W3CDTF">2006-08-16T00:00:00Z</dcterms:created>
  <dcterms:modified xsi:type="dcterms:W3CDTF">2024-09-17T03:37:47Z</dcterms:modified>
  <dc:identifier>DAGQ-1Cyh4A</dc:identifier>
</cp:coreProperties>
</file>