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2.xml" ContentType="application/vnd.openxmlformats-officedocument.presentationml.notes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23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74" r:id="rId9"/>
    <p:sldId id="275" r:id="rId10"/>
    <p:sldId id="276" r:id="rId11"/>
    <p:sldId id="262" r:id="rId12"/>
    <p:sldId id="264" r:id="rId13"/>
    <p:sldId id="265" r:id="rId14"/>
    <p:sldId id="269" r:id="rId15"/>
    <p:sldId id="266" r:id="rId16"/>
    <p:sldId id="280" r:id="rId17"/>
    <p:sldId id="267" r:id="rId18"/>
    <p:sldId id="263" r:id="rId19"/>
    <p:sldId id="270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6153-6B4F-8E43-8754-3D451D2959FD}" type="datetimeFigureOut">
              <a:rPr lang="en-US" smtClean="0"/>
              <a:t>6/1/10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A045D-6D17-CC45-BCE9-E31868AC2D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Kristof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Kristof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Kristof</a:t>
            </a:r>
            <a:endParaRPr lang="en-US" dirty="0" smtClean="0"/>
          </a:p>
          <a:p>
            <a:r>
              <a:rPr lang="en-US" dirty="0" err="1" smtClean="0"/>
              <a:t>Bespreek</a:t>
            </a:r>
            <a:r>
              <a:rPr lang="en-US" dirty="0" smtClean="0"/>
              <a:t> </a:t>
            </a:r>
            <a:r>
              <a:rPr lang="en-US" dirty="0" err="1" smtClean="0"/>
              <a:t>verschil</a:t>
            </a:r>
            <a:r>
              <a:rPr lang="en-US" dirty="0" smtClean="0"/>
              <a:t>: Fixed frequency update </a:t>
            </a:r>
            <a:r>
              <a:rPr lang="en-US" dirty="0" smtClean="0">
                <a:sym typeface="Wingdings"/>
              </a:rPr>
              <a:t>&lt;--&gt; variable frequency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Olivier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Olivier</a:t>
            </a:r>
          </a:p>
          <a:p>
            <a:r>
              <a:rPr lang="en-US" dirty="0" smtClean="0"/>
              <a:t>Collision</a:t>
            </a:r>
            <a:r>
              <a:rPr lang="en-US" baseline="0" dirty="0" smtClean="0"/>
              <a:t> on server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consistentie</a:t>
            </a:r>
            <a:r>
              <a:rPr lang="en-US" baseline="0" dirty="0" smtClean="0">
                <a:sym typeface="Wingdings"/>
              </a:rPr>
              <a:t> en </a:t>
            </a:r>
            <a:r>
              <a:rPr lang="en-US" baseline="0" dirty="0" err="1" smtClean="0">
                <a:sym typeface="Wingdings"/>
              </a:rPr>
              <a:t>snel</a:t>
            </a:r>
            <a:r>
              <a:rPr lang="en-US" baseline="0" dirty="0" smtClean="0">
                <a:sym typeface="Wingdings"/>
              </a:rPr>
              <a:t> events </a:t>
            </a:r>
            <a:r>
              <a:rPr lang="en-US" baseline="0" dirty="0" err="1" smtClean="0">
                <a:sym typeface="Wingdings"/>
              </a:rPr>
              <a:t>doorsturen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Kristof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Olivier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Kristof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Kristof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Kristof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Kristof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Kristof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Kristof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Kristof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A045D-6D17-CC45-BCE9-E31868AC2D1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rontpa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6819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67200"/>
            <a:ext cx="7772400" cy="76200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81600"/>
            <a:ext cx="8001000" cy="4572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0665-A0B4-344D-871A-18EFA1F97E66}" type="datetimeFigureOut">
              <a:rPr lang="en-US" smtClean="0"/>
              <a:pPr/>
              <a:t>6/1/10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839-8AC7-B342-849C-DBF176649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0665-A0B4-344D-871A-18EFA1F97E66}" type="datetimeFigureOut">
              <a:rPr lang="en-US" smtClean="0"/>
              <a:pPr/>
              <a:t>6/1/10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839-8AC7-B342-849C-DBF176649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0665-A0B4-344D-871A-18EFA1F97E66}" type="datetimeFigureOut">
              <a:rPr lang="en-US" smtClean="0"/>
              <a:pPr/>
              <a:t>6/1/10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839-8AC7-B342-849C-DBF176649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0665-A0B4-344D-871A-18EFA1F97E66}" type="datetimeFigureOut">
              <a:rPr lang="en-US" smtClean="0"/>
              <a:pPr/>
              <a:t>6/1/10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839-8AC7-B342-849C-DBF176649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0665-A0B4-344D-871A-18EFA1F97E66}" type="datetimeFigureOut">
              <a:rPr lang="en-US" smtClean="0"/>
              <a:pPr/>
              <a:t>6/1/10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839-8AC7-B342-849C-DBF176649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0665-A0B4-344D-871A-18EFA1F97E66}" type="datetimeFigureOut">
              <a:rPr lang="en-US" smtClean="0"/>
              <a:pPr/>
              <a:t>6/1/10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839-8AC7-B342-849C-DBF176649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0665-A0B4-344D-871A-18EFA1F97E66}" type="datetimeFigureOut">
              <a:rPr lang="en-US" smtClean="0"/>
              <a:pPr/>
              <a:t>6/1/10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839-8AC7-B342-849C-DBF176649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0665-A0B4-344D-871A-18EFA1F97E66}" type="datetimeFigureOut">
              <a:rPr lang="en-US" smtClean="0"/>
              <a:pPr/>
              <a:t>6/1/10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839-8AC7-B342-849C-DBF176649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0665-A0B4-344D-871A-18EFA1F97E66}" type="datetimeFigureOut">
              <a:rPr lang="en-US" smtClean="0"/>
              <a:pPr/>
              <a:t>6/1/10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839-8AC7-B342-849C-DBF176649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0665-A0B4-344D-871A-18EFA1F97E66}" type="datetimeFigureOut">
              <a:rPr lang="en-US" smtClean="0"/>
              <a:pPr/>
              <a:t>6/1/10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839-8AC7-B342-849C-DBF176649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0665-A0B4-344D-871A-18EFA1F97E66}" type="datetimeFigureOut">
              <a:rPr lang="en-US" smtClean="0"/>
              <a:pPr/>
              <a:t>6/1/10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839-8AC7-B342-849C-DBF176649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eneral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8028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8077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8229600" cy="368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0665-A0B4-344D-871A-18EFA1F97E66}" type="datetimeFigureOut">
              <a:rPr lang="en-US" smtClean="0"/>
              <a:pPr/>
              <a:t>6/1/10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0839-8AC7-B342-849C-DBF176649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r" defTabSz="457200" rtl="0" eaLnBrk="1" latinLnBrk="0" hangingPunct="1">
        <a:spcBef>
          <a:spcPct val="0"/>
        </a:spcBef>
        <a:buNone/>
        <a:defRPr sz="4000" kern="1200">
          <a:solidFill>
            <a:schemeClr val="bg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Hovercraft Universe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029200"/>
            <a:ext cx="8001000" cy="609600"/>
          </a:xfrm>
        </p:spPr>
        <p:txBody>
          <a:bodyPr/>
          <a:lstStyle/>
          <a:p>
            <a:r>
              <a:rPr lang="en-US" dirty="0" err="1" smtClean="0"/>
              <a:t>Groep</a:t>
            </a:r>
            <a:r>
              <a:rPr lang="en-US" dirty="0" smtClean="0"/>
              <a:t> 6: Dirk D., </a:t>
            </a:r>
            <a:r>
              <a:rPr lang="en-US" dirty="0" err="1" smtClean="0"/>
              <a:t>Kristof</a:t>
            </a:r>
            <a:r>
              <a:rPr lang="en-US" dirty="0" smtClean="0"/>
              <a:t> O., Nick D., Olivier B., Pieter-Jan P, Tobias V.B.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Rolverdeling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Nick De </a:t>
            </a:r>
            <a:r>
              <a:rPr lang="en-US" dirty="0" err="1" smtClean="0"/>
              <a:t>Frangh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smtClean="0"/>
              <a:t>user </a:t>
            </a:r>
            <a:r>
              <a:rPr lang="en-US" dirty="0" smtClean="0"/>
              <a:t>interface</a:t>
            </a:r>
            <a:endParaRPr lang="en-US" dirty="0" smtClean="0"/>
          </a:p>
          <a:p>
            <a:pPr lvl="1"/>
            <a:r>
              <a:rPr lang="en-US" dirty="0" err="1" smtClean="0"/>
              <a:t>Geluid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Race state</a:t>
            </a:r>
          </a:p>
          <a:p>
            <a:r>
              <a:rPr lang="en-US" dirty="0" smtClean="0"/>
              <a:t>Olivier </a:t>
            </a:r>
            <a:r>
              <a:rPr lang="en-US" dirty="0" err="1" smtClean="0"/>
              <a:t>Berghmans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Algemene</a:t>
            </a:r>
            <a:r>
              <a:rPr lang="en-US" dirty="0" smtClean="0"/>
              <a:t> </a:t>
            </a:r>
            <a:r>
              <a:rPr lang="en-US" dirty="0" smtClean="0"/>
              <a:t>server </a:t>
            </a:r>
            <a:r>
              <a:rPr lang="en-US" dirty="0" err="1" smtClean="0"/>
              <a:t>architectuur</a:t>
            </a:r>
            <a:endParaRPr lang="en-US" dirty="0" smtClean="0"/>
          </a:p>
          <a:p>
            <a:pPr lvl="1"/>
            <a:r>
              <a:rPr lang="en-US" dirty="0" err="1" smtClean="0"/>
              <a:t>Netwerk</a:t>
            </a:r>
            <a:endParaRPr lang="en-US" dirty="0" smtClean="0"/>
          </a:p>
          <a:p>
            <a:pPr lvl="1"/>
            <a:r>
              <a:rPr lang="en-US" dirty="0" smtClean="0"/>
              <a:t>Lobby en race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engine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Shellshock Nam ’67[Rouwe:2005]</a:t>
            </a:r>
          </a:p>
          <a:p>
            <a:r>
              <a:rPr lang="en-US" dirty="0" smtClean="0"/>
              <a:t>Data driver design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err="1" smtClean="0"/>
              <a:t>Entity(Manager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Representation(Manager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Modellen</a:t>
            </a:r>
            <a:r>
              <a:rPr lang="en-US" dirty="0" smtClean="0"/>
              <a:t> en user-data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3DS Max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Ogre via </a:t>
            </a:r>
            <a:r>
              <a:rPr lang="en-US" dirty="0" err="1" smtClean="0">
                <a:sym typeface="Wingdings"/>
              </a:rPr>
              <a:t>OgreMax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Opslagformaat</a:t>
            </a:r>
            <a:r>
              <a:rPr lang="en-US" dirty="0" smtClean="0">
                <a:sym typeface="Wingdings"/>
              </a:rPr>
              <a:t>: .scene</a:t>
            </a:r>
          </a:p>
          <a:p>
            <a:pPr>
              <a:buNone/>
            </a:pP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Makkelijk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aanpasbaar</a:t>
            </a:r>
            <a:r>
              <a:rPr lang="en-US" dirty="0" smtClean="0">
                <a:sym typeface="Wingdings"/>
              </a:rPr>
              <a:t>     </a:t>
            </a:r>
            <a:r>
              <a:rPr lang="en-US" dirty="0" err="1" smtClean="0">
                <a:sym typeface="Wingdings"/>
              </a:rPr>
              <a:t>gedrag</a:t>
            </a:r>
            <a:r>
              <a:rPr lang="en-US" dirty="0" smtClean="0">
                <a:sym typeface="Wingdings"/>
              </a:rPr>
              <a:t> + </a:t>
            </a:r>
            <a:r>
              <a:rPr lang="en-US" dirty="0" err="1" smtClean="0">
                <a:sym typeface="Wingdings"/>
              </a:rPr>
              <a:t>uiterlijk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Visualizatie</a:t>
            </a:r>
            <a:r>
              <a:rPr lang="en-US" dirty="0" smtClean="0"/>
              <a:t> en Ogre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Particle </a:t>
            </a:r>
            <a:r>
              <a:rPr lang="en-US" dirty="0" err="1" smtClean="0"/>
              <a:t>effecten</a:t>
            </a:r>
            <a:r>
              <a:rPr lang="en-US" dirty="0" smtClean="0"/>
              <a:t> (rook + sparkles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botsing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Real-time </a:t>
            </a:r>
            <a:r>
              <a:rPr lang="en-US" dirty="0" err="1" smtClean="0"/>
              <a:t>schaduws</a:t>
            </a:r>
            <a:endParaRPr lang="en-US" dirty="0" smtClean="0"/>
          </a:p>
          <a:p>
            <a:r>
              <a:rPr lang="en-US" dirty="0" err="1" smtClean="0"/>
              <a:t>SkyX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sterrenstelsel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 smtClean="0"/>
              <a:t> camera’s: (3</a:t>
            </a:r>
            <a:r>
              <a:rPr lang="en-US" baseline="30000" dirty="0" smtClean="0"/>
              <a:t>rd</a:t>
            </a:r>
            <a:r>
              <a:rPr lang="en-US" dirty="0" smtClean="0"/>
              <a:t>, 1</a:t>
            </a:r>
            <a:r>
              <a:rPr lang="en-US" baseline="30000" dirty="0" smtClean="0"/>
              <a:t>st</a:t>
            </a:r>
            <a:r>
              <a:rPr lang="en-US" dirty="0" smtClean="0"/>
              <a:t>, rear-view, </a:t>
            </a:r>
            <a:r>
              <a:rPr lang="en-US" dirty="0" err="1" smtClean="0"/>
              <a:t>freeroam</a:t>
            </a:r>
            <a:r>
              <a:rPr lang="en-US" dirty="0" smtClean="0"/>
              <a:t>, </a:t>
            </a:r>
            <a:r>
              <a:rPr lang="en-US" dirty="0" err="1" smtClean="0"/>
              <a:t>mario</a:t>
            </a:r>
            <a:r>
              <a:rPr lang="en-US" dirty="0" smtClean="0"/>
              <a:t>-galaxy)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Scripted AI </a:t>
            </a:r>
            <a:r>
              <a:rPr lang="en-US" dirty="0" err="1" smtClean="0"/>
              <a:t>d.m.v</a:t>
            </a:r>
            <a:r>
              <a:rPr lang="en-US" dirty="0" smtClean="0"/>
              <a:t> </a:t>
            </a:r>
            <a:r>
              <a:rPr lang="en-US" dirty="0" err="1" smtClean="0"/>
              <a:t>Lua</a:t>
            </a:r>
            <a:endParaRPr lang="en-US" dirty="0" smtClean="0"/>
          </a:p>
          <a:p>
            <a:r>
              <a:rPr lang="en-US" dirty="0" err="1" smtClean="0"/>
              <a:t>Autonome</a:t>
            </a:r>
            <a:r>
              <a:rPr lang="en-US" dirty="0" smtClean="0"/>
              <a:t> </a:t>
            </a:r>
            <a:r>
              <a:rPr lang="en-US" dirty="0" err="1" smtClean="0"/>
              <a:t>stuursimulaties</a:t>
            </a:r>
            <a:r>
              <a:rPr lang="en-US" dirty="0" smtClean="0"/>
              <a:t> van Craig </a:t>
            </a:r>
            <a:r>
              <a:rPr lang="en-US" dirty="0" smtClean="0"/>
              <a:t>Reynolds</a:t>
            </a:r>
          </a:p>
          <a:p>
            <a:r>
              <a:rPr lang="en-US" dirty="0" err="1" smtClean="0"/>
              <a:t>Volgen</a:t>
            </a:r>
            <a:r>
              <a:rPr lang="en-US" dirty="0" smtClean="0"/>
              <a:t> </a:t>
            </a:r>
            <a:r>
              <a:rPr lang="en-US" dirty="0" err="1" smtClean="0"/>
              <a:t>voor-gedefinieerd</a:t>
            </a:r>
            <a:r>
              <a:rPr lang="en-US" dirty="0" smtClean="0"/>
              <a:t> pad</a:t>
            </a:r>
          </a:p>
          <a:p>
            <a:r>
              <a:rPr lang="en-US" dirty="0" smtClean="0"/>
              <a:t>Collision avoidance </a:t>
            </a:r>
            <a:r>
              <a:rPr lang="en-US" dirty="0" err="1" smtClean="0"/>
              <a:t>d.m.v</a:t>
            </a:r>
            <a:r>
              <a:rPr lang="en-US" dirty="0" smtClean="0"/>
              <a:t>. </a:t>
            </a:r>
            <a:r>
              <a:rPr lang="en-US" dirty="0" err="1" smtClean="0"/>
              <a:t>Havok</a:t>
            </a:r>
            <a:r>
              <a:rPr lang="en-US" dirty="0" smtClean="0"/>
              <a:t> physics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Physics en collision detection</a:t>
            </a:r>
          </a:p>
          <a:p>
            <a:pPr lvl="1"/>
            <a:r>
              <a:rPr lang="en-US" dirty="0" smtClean="0"/>
              <a:t>Entity </a:t>
            </a:r>
            <a:r>
              <a:rPr lang="en-US" dirty="0" smtClean="0">
                <a:sym typeface="Wingdings"/>
              </a:rPr>
              <a:t>met entity</a:t>
            </a:r>
          </a:p>
          <a:p>
            <a:pPr lvl="1"/>
            <a:r>
              <a:rPr lang="en-US" dirty="0" smtClean="0">
                <a:sym typeface="Wingdings"/>
              </a:rPr>
              <a:t>Entity met </a:t>
            </a:r>
            <a:r>
              <a:rPr lang="en-US" dirty="0" err="1" smtClean="0">
                <a:sym typeface="Wingdings"/>
              </a:rPr>
              <a:t>statisch</a:t>
            </a:r>
            <a:r>
              <a:rPr lang="en-US" dirty="0" smtClean="0">
                <a:sym typeface="Wingdings"/>
              </a:rPr>
              <a:t> object</a:t>
            </a:r>
          </a:p>
          <a:p>
            <a:pPr lvl="1"/>
            <a:r>
              <a:rPr lang="en-US" dirty="0" err="1" smtClean="0">
                <a:sym typeface="Wingdings"/>
              </a:rPr>
              <a:t>Objecten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onderling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Krachten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Zwaartekracht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Hoveren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Jumps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Flash </a:t>
            </a:r>
            <a:r>
              <a:rPr lang="en-US" dirty="0" err="1" smtClean="0"/>
              <a:t>ActionScript</a:t>
            </a:r>
            <a:endParaRPr lang="en-US" dirty="0" smtClean="0"/>
          </a:p>
          <a:p>
            <a:r>
              <a:rPr lang="en-US" dirty="0" err="1" smtClean="0"/>
              <a:t>Hikari</a:t>
            </a:r>
            <a:endParaRPr lang="en-US" dirty="0" smtClean="0"/>
          </a:p>
          <a:p>
            <a:r>
              <a:rPr lang="en-US" dirty="0" smtClean="0"/>
              <a:t>Menu’s + 2D overlay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Geluid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FMOD</a:t>
            </a:r>
          </a:p>
          <a:p>
            <a:r>
              <a:rPr lang="en-US" dirty="0" err="1" smtClean="0"/>
              <a:t>Achtergrondgeluid</a:t>
            </a:r>
            <a:endParaRPr lang="en-US" dirty="0" smtClean="0"/>
          </a:p>
          <a:p>
            <a:r>
              <a:rPr lang="en-US" dirty="0" smtClean="0"/>
              <a:t>3D </a:t>
            </a:r>
            <a:r>
              <a:rPr lang="en-US" dirty="0" err="1" smtClean="0"/>
              <a:t>geluid</a:t>
            </a:r>
            <a:endParaRPr lang="en-US" dirty="0" smtClean="0"/>
          </a:p>
          <a:p>
            <a:r>
              <a:rPr lang="en-US" dirty="0" err="1" smtClean="0"/>
              <a:t>Motorgeluiden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hand van </a:t>
            </a:r>
            <a:r>
              <a:rPr lang="en-US" dirty="0" err="1" smtClean="0"/>
              <a:t>snelheid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Netwerkstructuur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Server </a:t>
            </a:r>
            <a:r>
              <a:rPr lang="en-US" dirty="0" err="1" smtClean="0"/>
              <a:t>maakt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beslissingen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Zoidcom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replicatie</a:t>
            </a:r>
            <a:r>
              <a:rPr lang="en-US" dirty="0" smtClean="0"/>
              <a:t> en </a:t>
            </a:r>
            <a:r>
              <a:rPr lang="en-US" dirty="0" err="1" smtClean="0"/>
              <a:t>synchroni-zatie</a:t>
            </a:r>
            <a:r>
              <a:rPr lang="en-US" dirty="0" smtClean="0"/>
              <a:t> </a:t>
            </a:r>
            <a:r>
              <a:rPr lang="en-US" dirty="0" err="1" smtClean="0"/>
              <a:t>d.m.v</a:t>
            </a:r>
            <a:r>
              <a:rPr lang="en-US" dirty="0" smtClean="0"/>
              <a:t>. proxies</a:t>
            </a:r>
          </a:p>
          <a:p>
            <a:pPr lvl="1"/>
            <a:r>
              <a:rPr lang="en-US" dirty="0" smtClean="0"/>
              <a:t>Chat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Detail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Visueel</a:t>
            </a:r>
            <a:endParaRPr lang="en-US" dirty="0" smtClean="0"/>
          </a:p>
          <a:p>
            <a:pPr lvl="1"/>
            <a:r>
              <a:rPr lang="en-US" dirty="0" err="1" smtClean="0"/>
              <a:t>Standaard</a:t>
            </a:r>
            <a:r>
              <a:rPr lang="en-US" dirty="0" smtClean="0"/>
              <a:t> Ogre</a:t>
            </a:r>
          </a:p>
          <a:p>
            <a:pPr lvl="1"/>
            <a:r>
              <a:rPr lang="en-US" dirty="0" err="1" smtClean="0"/>
              <a:t>Configureerbaar</a:t>
            </a:r>
            <a:endParaRPr lang="en-US" dirty="0" smtClean="0"/>
          </a:p>
          <a:p>
            <a:r>
              <a:rPr lang="en-US" dirty="0" err="1" smtClean="0"/>
              <a:t>Netwerk</a:t>
            </a:r>
            <a:endParaRPr lang="en-US" dirty="0" smtClean="0"/>
          </a:p>
          <a:p>
            <a:pPr lvl="1"/>
            <a:r>
              <a:rPr lang="en-US" dirty="0" err="1" smtClean="0"/>
              <a:t>Dynamische</a:t>
            </a:r>
            <a:r>
              <a:rPr lang="en-US" dirty="0" smtClean="0"/>
              <a:t> update frequency</a:t>
            </a:r>
          </a:p>
          <a:p>
            <a:pPr lvl="1"/>
            <a:r>
              <a:rPr lang="en-US" dirty="0" err="1" smtClean="0"/>
              <a:t>Afstand</a:t>
            </a:r>
            <a:r>
              <a:rPr lang="en-US" dirty="0" smtClean="0"/>
              <a:t>- + </a:t>
            </a:r>
            <a:r>
              <a:rPr lang="en-US" dirty="0" err="1" smtClean="0"/>
              <a:t>planeet</a:t>
            </a:r>
            <a:r>
              <a:rPr lang="en-US" dirty="0" smtClean="0"/>
              <a:t>-based</a:t>
            </a:r>
          </a:p>
          <a:p>
            <a:pPr lvl="1"/>
            <a:r>
              <a:rPr lang="en-US" dirty="0" smtClean="0"/>
              <a:t>Dead reckoning</a:t>
            </a:r>
          </a:p>
          <a:p>
            <a:pPr lvl="1"/>
            <a:r>
              <a:rPr lang="en-US" dirty="0" smtClean="0"/>
              <a:t>Collisions on server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Beschrijving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Race game</a:t>
            </a:r>
          </a:p>
          <a:p>
            <a:r>
              <a:rPr lang="en-US" dirty="0" err="1" smtClean="0"/>
              <a:t>Spelers</a:t>
            </a:r>
            <a:r>
              <a:rPr lang="en-US" dirty="0" smtClean="0"/>
              <a:t> </a:t>
            </a:r>
            <a:r>
              <a:rPr lang="en-US" dirty="0" err="1" smtClean="0"/>
              <a:t>racen</a:t>
            </a:r>
            <a:r>
              <a:rPr lang="en-US" dirty="0" smtClean="0"/>
              <a:t> in hovercrafts in de </a:t>
            </a:r>
            <a:r>
              <a:rPr lang="en-US" dirty="0" err="1" smtClean="0"/>
              <a:t>ruimte</a:t>
            </a:r>
            <a:endParaRPr lang="en-US" dirty="0" smtClean="0"/>
          </a:p>
          <a:p>
            <a:r>
              <a:rPr lang="en-US" dirty="0" smtClean="0"/>
              <a:t>Van </a:t>
            </a:r>
            <a:r>
              <a:rPr lang="en-US" dirty="0" err="1" smtClean="0"/>
              <a:t>planeet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planeet</a:t>
            </a:r>
            <a:r>
              <a:rPr lang="en-US" dirty="0" smtClean="0"/>
              <a:t> </a:t>
            </a:r>
            <a:r>
              <a:rPr lang="en-US" dirty="0" err="1" smtClean="0"/>
              <a:t>springen</a:t>
            </a:r>
            <a:endParaRPr lang="en-US" dirty="0" smtClean="0"/>
          </a:p>
          <a:p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planeet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zwaartekracht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Nieuwe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atmosfeer</a:t>
            </a:r>
            <a:r>
              <a:rPr lang="en-US" dirty="0" smtClean="0">
                <a:sym typeface="Wingdings"/>
              </a:rPr>
              <a:t> + </a:t>
            </a:r>
            <a:r>
              <a:rPr lang="en-US" dirty="0" err="1" smtClean="0">
                <a:sym typeface="Wingdings"/>
              </a:rPr>
              <a:t>andere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zwaartekracht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Uitbreidbaar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m.b.t</a:t>
            </a:r>
            <a:r>
              <a:rPr lang="en-US" dirty="0" smtClean="0">
                <a:sym typeface="Wingdings"/>
              </a:rPr>
              <a:t>. </a:t>
            </a:r>
            <a:r>
              <a:rPr lang="en-US" dirty="0" err="1" smtClean="0">
                <a:sym typeface="Wingdings"/>
              </a:rPr>
              <a:t>wereld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entiteiten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behaviours</a:t>
            </a:r>
            <a:r>
              <a:rPr lang="en-US" dirty="0" smtClean="0">
                <a:sym typeface="Wingdings"/>
              </a:rPr>
              <a:t>, AI, 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spel</a:t>
            </a:r>
            <a:r>
              <a:rPr lang="en-US" dirty="0" smtClean="0"/>
              <a:t> is fun! (</a:t>
            </a:r>
            <a:r>
              <a:rPr lang="en-US" dirty="0" err="1" smtClean="0"/>
              <a:t>niet</a:t>
            </a:r>
            <a:r>
              <a:rPr lang="en-US" dirty="0" smtClean="0"/>
              <a:t> evident)</a:t>
            </a:r>
          </a:p>
          <a:p>
            <a:r>
              <a:rPr lang="en-US" dirty="0" err="1" smtClean="0"/>
              <a:t>Compleet</a:t>
            </a:r>
            <a:r>
              <a:rPr lang="en-US" dirty="0" smtClean="0"/>
              <a:t> product (lobby, hovercraft </a:t>
            </a:r>
            <a:r>
              <a:rPr lang="en-US" dirty="0" err="1" smtClean="0"/>
              <a:t>selectie</a:t>
            </a:r>
            <a:r>
              <a:rPr lang="en-US" dirty="0" smtClean="0"/>
              <a:t>, </a:t>
            </a:r>
            <a:r>
              <a:rPr lang="en-US" dirty="0" err="1" smtClean="0"/>
              <a:t>stabiele</a:t>
            </a:r>
            <a:r>
              <a:rPr lang="en-US" dirty="0" smtClean="0"/>
              <a:t> multiplayer, …)</a:t>
            </a:r>
          </a:p>
          <a:p>
            <a:r>
              <a:rPr lang="en-US" dirty="0" smtClean="0"/>
              <a:t>Data driven design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content creation </a:t>
            </a:r>
            <a:r>
              <a:rPr lang="en-US" dirty="0" err="1" smtClean="0">
                <a:sym typeface="Wingdings"/>
              </a:rPr>
              <a:t>eenvoudig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44958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screen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screen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screen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screen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Rolverdeling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Kristof</a:t>
            </a:r>
            <a:r>
              <a:rPr lang="en-US" dirty="0" smtClean="0"/>
              <a:t> </a:t>
            </a:r>
            <a:r>
              <a:rPr lang="en-US" dirty="0" err="1" smtClean="0"/>
              <a:t>Overdulve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Algemene</a:t>
            </a:r>
            <a:r>
              <a:rPr lang="en-US" dirty="0" smtClean="0"/>
              <a:t> </a:t>
            </a:r>
            <a:r>
              <a:rPr lang="en-US" dirty="0" smtClean="0"/>
              <a:t>client rendering </a:t>
            </a:r>
            <a:r>
              <a:rPr lang="en-US" dirty="0" err="1" smtClean="0"/>
              <a:t>architectuur</a:t>
            </a:r>
            <a:endParaRPr lang="en-US" dirty="0" smtClean="0"/>
          </a:p>
          <a:p>
            <a:pPr lvl="1"/>
            <a:r>
              <a:rPr lang="en-US" dirty="0" smtClean="0"/>
              <a:t>Ogre </a:t>
            </a:r>
            <a:r>
              <a:rPr lang="en-US" dirty="0" err="1" smtClean="0"/>
              <a:t>visualisatie</a:t>
            </a:r>
            <a:r>
              <a:rPr lang="en-US" dirty="0" smtClean="0"/>
              <a:t> en </a:t>
            </a:r>
            <a:r>
              <a:rPr lang="en-US" dirty="0" err="1" smtClean="0"/>
              <a:t>animatie</a:t>
            </a:r>
            <a:endParaRPr lang="en-US" dirty="0" smtClean="0"/>
          </a:p>
          <a:p>
            <a:pPr lvl="1"/>
            <a:r>
              <a:rPr lang="en-US" dirty="0" smtClean="0"/>
              <a:t>2D artist</a:t>
            </a:r>
            <a:endParaRPr lang="en-US" dirty="0" smtClean="0"/>
          </a:p>
          <a:p>
            <a:pPr lvl="1"/>
            <a:r>
              <a:rPr lang="en-US" dirty="0" smtClean="0"/>
              <a:t>3D </a:t>
            </a:r>
            <a:r>
              <a:rPr lang="en-US" dirty="0" err="1" smtClean="0"/>
              <a:t>modellering</a:t>
            </a:r>
            <a:endParaRPr lang="en-US" dirty="0" smtClean="0"/>
          </a:p>
          <a:p>
            <a:r>
              <a:rPr lang="en-US" dirty="0" smtClean="0"/>
              <a:t>Pieter</a:t>
            </a:r>
            <a:r>
              <a:rPr lang="en-US" dirty="0" smtClean="0"/>
              <a:t>-Jan </a:t>
            </a:r>
            <a:r>
              <a:rPr lang="en-US" dirty="0" err="1" smtClean="0"/>
              <a:t>Pintens</a:t>
            </a:r>
            <a:endParaRPr lang="en-US" dirty="0" smtClean="0"/>
          </a:p>
          <a:p>
            <a:pPr lvl="1"/>
            <a:r>
              <a:rPr lang="en-US" dirty="0" err="1" smtClean="0"/>
              <a:t>Havok</a:t>
            </a:r>
            <a:r>
              <a:rPr lang="en-US" dirty="0" smtClean="0"/>
              <a:t> Physics</a:t>
            </a:r>
            <a:endParaRPr lang="en-US" dirty="0" smtClean="0"/>
          </a:p>
          <a:p>
            <a:pPr lvl="1"/>
            <a:r>
              <a:rPr lang="en-US" dirty="0" smtClean="0"/>
              <a:t>3D </a:t>
            </a:r>
            <a:r>
              <a:rPr lang="en-US" dirty="0" err="1" smtClean="0"/>
              <a:t>modellering</a:t>
            </a:r>
            <a:endParaRPr lang="en-US" dirty="0" smtClean="0"/>
          </a:p>
          <a:p>
            <a:pPr lvl="1"/>
            <a:r>
              <a:rPr lang="en-US" dirty="0" smtClean="0"/>
              <a:t>Ogre </a:t>
            </a:r>
            <a:r>
              <a:rPr lang="en-US" dirty="0" err="1" smtClean="0"/>
              <a:t>visualisatie</a:t>
            </a:r>
            <a:r>
              <a:rPr lang="en-US" dirty="0" smtClean="0"/>
              <a:t> en </a:t>
            </a:r>
            <a:r>
              <a:rPr lang="en-US" dirty="0" err="1" smtClean="0"/>
              <a:t>animatie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Rolverdeling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Dirk </a:t>
            </a:r>
            <a:r>
              <a:rPr lang="en-US" dirty="0" err="1" smtClean="0"/>
              <a:t>Delahaye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Scripting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err="1" smtClean="0"/>
              <a:t>V</a:t>
            </a:r>
            <a:r>
              <a:rPr lang="en-US" dirty="0" err="1" smtClean="0"/>
              <a:t>isuele</a:t>
            </a:r>
            <a:r>
              <a:rPr lang="en-US" dirty="0" smtClean="0"/>
              <a:t> </a:t>
            </a:r>
            <a:r>
              <a:rPr lang="en-US" dirty="0" err="1" smtClean="0"/>
              <a:t>effecten</a:t>
            </a:r>
            <a:endParaRPr lang="en-US" dirty="0" smtClean="0"/>
          </a:p>
          <a:p>
            <a:pPr lvl="1"/>
            <a:r>
              <a:rPr lang="en-US" dirty="0" err="1" smtClean="0"/>
              <a:t>C</a:t>
            </a:r>
            <a:r>
              <a:rPr lang="en-US" dirty="0" err="1" smtClean="0"/>
              <a:t>onfiguratiebestanden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Tobias </a:t>
            </a:r>
            <a:r>
              <a:rPr lang="en-US" dirty="0" smtClean="0"/>
              <a:t>Van </a:t>
            </a:r>
            <a:r>
              <a:rPr lang="en-US" dirty="0" err="1" smtClean="0"/>
              <a:t>Bladel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hysics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424</Words>
  <Application>Microsoft Macintosh PowerPoint</Application>
  <PresentationFormat>On-screen Show (4:3)</PresentationFormat>
  <Paragraphs>149</Paragraphs>
  <Slides>21</Slides>
  <Notes>20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Hovercraft Universe</vt:lpstr>
      <vt:lpstr>Beschrijving</vt:lpstr>
      <vt:lpstr>Screenshots</vt:lpstr>
      <vt:lpstr>Screenshots</vt:lpstr>
      <vt:lpstr>Screenshots</vt:lpstr>
      <vt:lpstr>Screenshots</vt:lpstr>
      <vt:lpstr>Video</vt:lpstr>
      <vt:lpstr>Rolverdeling</vt:lpstr>
      <vt:lpstr>Rolverdeling</vt:lpstr>
      <vt:lpstr>Rolverdeling</vt:lpstr>
      <vt:lpstr>Core engine</vt:lpstr>
      <vt:lpstr>Modellen en user-data</vt:lpstr>
      <vt:lpstr>Visualizatie en Ogre</vt:lpstr>
      <vt:lpstr>Artificial Intelligence</vt:lpstr>
      <vt:lpstr>Physics</vt:lpstr>
      <vt:lpstr>GUI</vt:lpstr>
      <vt:lpstr>Geluid</vt:lpstr>
      <vt:lpstr>Netwerkstructuur</vt:lpstr>
      <vt:lpstr>Level of Detail</vt:lpstr>
      <vt:lpstr>Summary</vt:lpstr>
      <vt:lpstr>Demo</vt:lpstr>
    </vt:vector>
  </TitlesOfParts>
  <Company>UA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Hovercraft Universe</dc:title>
  <dc:creator>Kristof Overdulve</dc:creator>
  <cp:lastModifiedBy>Kristof Overdulve</cp:lastModifiedBy>
  <cp:revision>42</cp:revision>
  <dcterms:created xsi:type="dcterms:W3CDTF">2010-06-01T14:32:53Z</dcterms:created>
  <dcterms:modified xsi:type="dcterms:W3CDTF">2010-06-01T19:15:36Z</dcterms:modified>
</cp:coreProperties>
</file>