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1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F9A9-96E1-4F9F-B511-46F6BA826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3A172-793E-4754-884E-42D46F87F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BAD9B-C1C0-4462-8900-EE7F2CB1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ADDF-7261-4B43-A2F0-96E73393711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268B6-B2C0-4832-B8A0-E233381E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F7456-52E6-4B60-8654-C927D536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4EA-B612-4AF5-99D7-6DACBFBE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C483-741E-4EA0-A61D-254FB040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727F-E083-482C-8A66-CD8C5AD81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1CD1-8572-4BD4-9630-CCB1BD61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ADDF-7261-4B43-A2F0-96E73393711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E66C-499E-4C75-8B97-099B00F3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9B77-C9B6-4EE1-8927-9C6B3889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4EA-B612-4AF5-99D7-6DACBFBE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B069D-B4D4-4DBA-B336-F034ED93A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05145-EB21-42B7-BDCC-CFB20F515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C62D-23AD-404F-9202-58DBE8FF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ADDF-7261-4B43-A2F0-96E73393711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0D92-82F4-4CD9-901F-31C4A10F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C78B-B03E-4D76-86B0-656D0BB1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4EA-B612-4AF5-99D7-6DACBFBE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8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403B-B4C3-48B2-A78F-4D6CE83D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057A-41FD-47A7-96DF-3C009741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5267-A353-49E2-98CE-33B8742B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ADDF-7261-4B43-A2F0-96E73393711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3D133-C095-4548-9D88-D591C874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6606B-1654-4400-AA40-DEA3CBA9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4EA-B612-4AF5-99D7-6DACBFBE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7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28CF-BE46-4F13-A449-2110BC66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2E7B-FF36-4472-AA71-2176454C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2499-7C56-428E-8DC3-BB251B61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ADDF-7261-4B43-A2F0-96E73393711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AF53-B808-4A55-A0F3-0D83981D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C11E1-2EE6-4E1C-A7EC-EA0F9C2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4EA-B612-4AF5-99D7-6DACBFBE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366B-419C-4B6C-8F5A-DCBBFEB7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3EED-8BB5-4CCC-9168-887230314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D8AF-CFEE-49AC-BEAD-532EFCA81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90F13-D533-46CA-B91A-36275A37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ADDF-7261-4B43-A2F0-96E73393711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F8456-8703-477C-A841-8381B4CB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0B2B-60DC-4F90-821B-D3A2520E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4EA-B612-4AF5-99D7-6DACBFBE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5686-64AA-49DD-8DC8-6451B684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075E3-68A6-4109-AFAE-86EC2AC77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FC1A4-66A4-46AF-B6F6-AD632914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15545-D410-4A68-A20B-75E4EAC2C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43549-E253-41BC-B9F2-EFD07025D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3EF80-A063-4DB7-9124-AEB31223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ADDF-7261-4B43-A2F0-96E73393711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E96D7-0678-4425-ABF6-4F32861E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E8529-727F-4712-9DA1-99B54F4C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4EA-B612-4AF5-99D7-6DACBFBE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2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3C0E-B748-4C8F-A876-0529B93F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5E8FD-13AA-4F7B-BA20-73D1E570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ADDF-7261-4B43-A2F0-96E73393711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4E238-F7A8-4BAB-95AD-91BD4983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79E8B-CF78-4715-AC03-74C14B1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4EA-B612-4AF5-99D7-6DACBFBE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6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688B-DFD5-4081-A909-1E1C3D1C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ADDF-7261-4B43-A2F0-96E73393711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65F4C-68AA-43EA-B14D-FE75A83D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95B21-EB36-4BC0-B08B-24DF2CA3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4EA-B612-4AF5-99D7-6DACBFBE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3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C03B-03D8-4C11-A294-BF7CAA95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C561-1BC3-4582-9FEA-28DDB2E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B8FBB-2FBF-4521-A36C-F61776725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0222E-55EA-4AE7-92E1-244F02D5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ADDF-7261-4B43-A2F0-96E73393711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D24BE-BE9F-485D-A928-33A4A237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365E3-8592-410F-9AF5-3690A282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4EA-B612-4AF5-99D7-6DACBFBE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5011-0547-4C5D-94AD-55989359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7EDBE-AAAF-46A2-A90E-3D5A9C206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F6787-EB05-4CDB-9DD7-C359A6EF8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1CFDE-C6E6-483E-BADA-9074B0B9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ADDF-7261-4B43-A2F0-96E73393711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C7735-86E6-425D-AB3D-BB78AC31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918A7-D5B8-4DCF-9A83-2D9EFCAD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4EA-B612-4AF5-99D7-6DACBFBE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1071F-C38A-4763-B4F1-485D3939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46460-9A0C-4B86-8018-650F7C546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9158-02DF-434C-A9B0-F40E8DB72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6ADDF-7261-4B43-A2F0-96E73393711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8D98B-B943-41D8-A3CB-683259036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52C8-480B-40C8-BD0E-40387B1D9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04EA-B612-4AF5-99D7-6DACBFBE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918E97-E43E-40C6-8E3E-F03BA1B2D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7" t="40286" r="14678" b="5664"/>
          <a:stretch/>
        </p:blipFill>
        <p:spPr>
          <a:xfrm>
            <a:off x="550605" y="570271"/>
            <a:ext cx="9212827" cy="3706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A9DF00-EB13-4315-9C69-6824F013EC4E}"/>
              </a:ext>
            </a:extLst>
          </p:cNvPr>
          <p:cNvSpPr/>
          <p:nvPr/>
        </p:nvSpPr>
        <p:spPr>
          <a:xfrm>
            <a:off x="6263148" y="589935"/>
            <a:ext cx="963562" cy="3687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7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F234AB-F26B-43F9-9D8D-2B8311661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" t="10896" r="12338" b="29319"/>
          <a:stretch/>
        </p:blipFill>
        <p:spPr>
          <a:xfrm>
            <a:off x="1012723" y="747252"/>
            <a:ext cx="9674942" cy="41000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8F13DF-3D9D-4514-AC07-F0FF1E70C3C9}"/>
              </a:ext>
            </a:extLst>
          </p:cNvPr>
          <p:cNvSpPr/>
          <p:nvPr/>
        </p:nvSpPr>
        <p:spPr>
          <a:xfrm>
            <a:off x="6096000" y="1976284"/>
            <a:ext cx="4522839" cy="265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F0774-05DF-4C97-8745-7E6776D47668}"/>
              </a:ext>
            </a:extLst>
          </p:cNvPr>
          <p:cNvSpPr txBox="1"/>
          <p:nvPr/>
        </p:nvSpPr>
        <p:spPr>
          <a:xfrm>
            <a:off x="6224722" y="1976284"/>
            <a:ext cx="49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Predictions under climate 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B1D6DF-9992-4D40-8D60-97F602375569}"/>
              </a:ext>
            </a:extLst>
          </p:cNvPr>
          <p:cNvSpPr/>
          <p:nvPr/>
        </p:nvSpPr>
        <p:spPr>
          <a:xfrm>
            <a:off x="5608902" y="905921"/>
            <a:ext cx="5998380" cy="43565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514EC-8B07-423C-9918-5A8A5ACCCBF5}"/>
              </a:ext>
            </a:extLst>
          </p:cNvPr>
          <p:cNvSpPr txBox="1"/>
          <p:nvPr/>
        </p:nvSpPr>
        <p:spPr>
          <a:xfrm>
            <a:off x="5857875" y="4133650"/>
            <a:ext cx="6086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when you click the buttons :</a:t>
            </a:r>
          </a:p>
          <a:p>
            <a:r>
              <a:rPr lang="en-US" dirty="0"/>
              <a:t>First: you pick a scenario, so it should have 3 options A2, B1, A1B</a:t>
            </a:r>
          </a:p>
          <a:p>
            <a:r>
              <a:rPr lang="en-US" dirty="0"/>
              <a:t>Second: will give options as 2020, 2025</a:t>
            </a:r>
          </a:p>
          <a:p>
            <a:r>
              <a:rPr lang="en-US" dirty="0"/>
              <a:t> 2030, 2035,2040….till 2100 every 5 years. So it should have a total of 16 options</a:t>
            </a:r>
          </a:p>
          <a:p>
            <a:r>
              <a:rPr lang="en-US" dirty="0"/>
              <a:t>Third: Cooling or heating consumption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467A87-CAC4-41DF-9D5D-468804988477}"/>
              </a:ext>
            </a:extLst>
          </p:cNvPr>
          <p:cNvSpPr/>
          <p:nvPr/>
        </p:nvSpPr>
        <p:spPr>
          <a:xfrm>
            <a:off x="8095509" y="2580302"/>
            <a:ext cx="121297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3F8C2E-0770-4887-95C5-D14C9F0C630D}"/>
              </a:ext>
            </a:extLst>
          </p:cNvPr>
          <p:cNvSpPr/>
          <p:nvPr/>
        </p:nvSpPr>
        <p:spPr>
          <a:xfrm>
            <a:off x="6341305" y="2585927"/>
            <a:ext cx="121297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5F1696-7B64-42E1-AA58-CE1621144A79}"/>
              </a:ext>
            </a:extLst>
          </p:cNvPr>
          <p:cNvSpPr txBox="1"/>
          <p:nvPr/>
        </p:nvSpPr>
        <p:spPr>
          <a:xfrm>
            <a:off x="6328462" y="2952447"/>
            <a:ext cx="1519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Please pick a climate </a:t>
            </a:r>
          </a:p>
          <a:p>
            <a:r>
              <a:rPr lang="en-US" sz="1100" dirty="0"/>
              <a:t>change scenario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3092B-C785-46A6-8E6E-B88DA4A77E1E}"/>
              </a:ext>
            </a:extLst>
          </p:cNvPr>
          <p:cNvSpPr txBox="1"/>
          <p:nvPr/>
        </p:nvSpPr>
        <p:spPr>
          <a:xfrm>
            <a:off x="8042988" y="2949634"/>
            <a:ext cx="1525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Please pick a year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8C62E-CA69-43DD-BE67-3817FD86397D}"/>
              </a:ext>
            </a:extLst>
          </p:cNvPr>
          <p:cNvSpPr/>
          <p:nvPr/>
        </p:nvSpPr>
        <p:spPr>
          <a:xfrm>
            <a:off x="9562625" y="2586212"/>
            <a:ext cx="121297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E6E437-9358-4472-9551-42BCFDBE18BB}"/>
              </a:ext>
            </a:extLst>
          </p:cNvPr>
          <p:cNvSpPr txBox="1"/>
          <p:nvPr/>
        </p:nvSpPr>
        <p:spPr>
          <a:xfrm>
            <a:off x="9562625" y="2994016"/>
            <a:ext cx="1525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770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F234AB-F26B-43F9-9D8D-2B8311661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" t="10896" r="12338" b="29319"/>
          <a:stretch/>
        </p:blipFill>
        <p:spPr>
          <a:xfrm>
            <a:off x="1012723" y="747252"/>
            <a:ext cx="9674942" cy="41000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8F13DF-3D9D-4514-AC07-F0FF1E70C3C9}"/>
              </a:ext>
            </a:extLst>
          </p:cNvPr>
          <p:cNvSpPr/>
          <p:nvPr/>
        </p:nvSpPr>
        <p:spPr>
          <a:xfrm>
            <a:off x="6096000" y="1976284"/>
            <a:ext cx="4522839" cy="265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F0774-05DF-4C97-8745-7E6776D47668}"/>
              </a:ext>
            </a:extLst>
          </p:cNvPr>
          <p:cNvSpPr txBox="1"/>
          <p:nvPr/>
        </p:nvSpPr>
        <p:spPr>
          <a:xfrm>
            <a:off x="6224722" y="1976284"/>
            <a:ext cx="49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Predictions under climate change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13D595-9B6B-413E-B237-D7D0F9EA215E}"/>
              </a:ext>
            </a:extLst>
          </p:cNvPr>
          <p:cNvSpPr/>
          <p:nvPr/>
        </p:nvSpPr>
        <p:spPr>
          <a:xfrm>
            <a:off x="8095509" y="2580302"/>
            <a:ext cx="121297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9279158-8853-45C2-BB56-BC9D4EC75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05" y="3380521"/>
            <a:ext cx="5850695" cy="29217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D6E3B4-854B-4C97-87C2-0DA4019B3BAC}"/>
              </a:ext>
            </a:extLst>
          </p:cNvPr>
          <p:cNvSpPr/>
          <p:nvPr/>
        </p:nvSpPr>
        <p:spPr>
          <a:xfrm>
            <a:off x="6341305" y="2585927"/>
            <a:ext cx="121297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253CE-4B10-45FA-A84A-306D41DD337B}"/>
              </a:ext>
            </a:extLst>
          </p:cNvPr>
          <p:cNvSpPr txBox="1"/>
          <p:nvPr/>
        </p:nvSpPr>
        <p:spPr>
          <a:xfrm>
            <a:off x="6328462" y="2952447"/>
            <a:ext cx="1519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Please pick a climate </a:t>
            </a:r>
          </a:p>
          <a:p>
            <a:r>
              <a:rPr lang="en-US" sz="1100" dirty="0"/>
              <a:t>change scenario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93DFE0-6A16-40E5-A0D0-C42C737067E2}"/>
              </a:ext>
            </a:extLst>
          </p:cNvPr>
          <p:cNvSpPr txBox="1"/>
          <p:nvPr/>
        </p:nvSpPr>
        <p:spPr>
          <a:xfrm>
            <a:off x="8042988" y="2949634"/>
            <a:ext cx="1525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Please pick a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930D5-ABB8-4FFA-8FD8-E9B4BEBD6AB3}"/>
              </a:ext>
            </a:extLst>
          </p:cNvPr>
          <p:cNvSpPr/>
          <p:nvPr/>
        </p:nvSpPr>
        <p:spPr>
          <a:xfrm>
            <a:off x="9562625" y="2586212"/>
            <a:ext cx="121297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F1697-482D-4142-8E58-CB1B5B5F14C1}"/>
              </a:ext>
            </a:extLst>
          </p:cNvPr>
          <p:cNvSpPr txBox="1"/>
          <p:nvPr/>
        </p:nvSpPr>
        <p:spPr>
          <a:xfrm>
            <a:off x="9562625" y="2994016"/>
            <a:ext cx="1525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8021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F234AB-F26B-43F9-9D8D-2B8311661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" t="10896" r="12338" b="29319"/>
          <a:stretch/>
        </p:blipFill>
        <p:spPr>
          <a:xfrm>
            <a:off x="1012723" y="747252"/>
            <a:ext cx="9674942" cy="41000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8F13DF-3D9D-4514-AC07-F0FF1E70C3C9}"/>
              </a:ext>
            </a:extLst>
          </p:cNvPr>
          <p:cNvSpPr/>
          <p:nvPr/>
        </p:nvSpPr>
        <p:spPr>
          <a:xfrm>
            <a:off x="6096000" y="1976284"/>
            <a:ext cx="4522839" cy="265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F0774-05DF-4C97-8745-7E6776D47668}"/>
              </a:ext>
            </a:extLst>
          </p:cNvPr>
          <p:cNvSpPr txBox="1"/>
          <p:nvPr/>
        </p:nvSpPr>
        <p:spPr>
          <a:xfrm>
            <a:off x="6224722" y="1976284"/>
            <a:ext cx="49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Predictions under climate change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13D595-9B6B-413E-B237-D7D0F9EA215E}"/>
              </a:ext>
            </a:extLst>
          </p:cNvPr>
          <p:cNvSpPr/>
          <p:nvPr/>
        </p:nvSpPr>
        <p:spPr>
          <a:xfrm>
            <a:off x="8095509" y="2580302"/>
            <a:ext cx="121297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279158-8853-45C2-BB56-BC9D4EC75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1305" y="3383182"/>
            <a:ext cx="5850695" cy="29164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D6E3B4-854B-4C97-87C2-0DA4019B3BAC}"/>
              </a:ext>
            </a:extLst>
          </p:cNvPr>
          <p:cNvSpPr/>
          <p:nvPr/>
        </p:nvSpPr>
        <p:spPr>
          <a:xfrm>
            <a:off x="6341305" y="2585927"/>
            <a:ext cx="121297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253CE-4B10-45FA-A84A-306D41DD337B}"/>
              </a:ext>
            </a:extLst>
          </p:cNvPr>
          <p:cNvSpPr txBox="1"/>
          <p:nvPr/>
        </p:nvSpPr>
        <p:spPr>
          <a:xfrm>
            <a:off x="6328462" y="2952447"/>
            <a:ext cx="1519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Please pick a climate </a:t>
            </a:r>
          </a:p>
          <a:p>
            <a:r>
              <a:rPr lang="en-US" sz="1100" dirty="0"/>
              <a:t>change scenario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93DFE0-6A16-40E5-A0D0-C42C737067E2}"/>
              </a:ext>
            </a:extLst>
          </p:cNvPr>
          <p:cNvSpPr txBox="1"/>
          <p:nvPr/>
        </p:nvSpPr>
        <p:spPr>
          <a:xfrm>
            <a:off x="8042988" y="2949634"/>
            <a:ext cx="1525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Please pick a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930D5-ABB8-4FFA-8FD8-E9B4BEBD6AB3}"/>
              </a:ext>
            </a:extLst>
          </p:cNvPr>
          <p:cNvSpPr/>
          <p:nvPr/>
        </p:nvSpPr>
        <p:spPr>
          <a:xfrm>
            <a:off x="9562625" y="2586212"/>
            <a:ext cx="121297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F1697-482D-4142-8E58-CB1B5B5F14C1}"/>
              </a:ext>
            </a:extLst>
          </p:cNvPr>
          <p:cNvSpPr txBox="1"/>
          <p:nvPr/>
        </p:nvSpPr>
        <p:spPr>
          <a:xfrm>
            <a:off x="9562625" y="2994016"/>
            <a:ext cx="1525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5702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596C-294F-426D-8E6E-E73218A8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4B47-104B-46EE-953F-D5C6F269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6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Demir, Aysegul</dc:creator>
  <cp:lastModifiedBy>Demir, Aysegul</cp:lastModifiedBy>
  <cp:revision>1</cp:revision>
  <dcterms:created xsi:type="dcterms:W3CDTF">2022-03-18T17:20:25Z</dcterms:created>
  <dcterms:modified xsi:type="dcterms:W3CDTF">2022-03-18T18:21:06Z</dcterms:modified>
</cp:coreProperties>
</file>