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46D8-2148-4A05-9E86-4F17170CC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EFEEE-957B-4B32-8952-68CEC3722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16CB2-D710-456A-BAEA-0C21840F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52CE-BCC1-41B2-ADA0-C5E69E41607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EBBA3-BD78-4BB3-A411-AF9A8A3F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CDE6A-70F9-4264-8032-C4DC3F0F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2DCD-6221-47C4-BB39-5A70E623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0427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4C28-217E-4B83-B036-8DD09899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70F21-7A0A-479F-AD93-F9426556E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BF9F0-6127-4AB9-829B-53D8B9E9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52CE-BCC1-41B2-ADA0-C5E69E41607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95C80-4ADD-4F25-9C08-39A113DE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0E32D-890D-44C1-A2B4-9B2A5542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2DCD-6221-47C4-BB39-5A70E623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3583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341BA-3301-48A1-A5BA-1E1099275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C7159-D081-486A-807A-F89694FF4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29CFB-A1AC-47E9-8938-8A8CF810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52CE-BCC1-41B2-ADA0-C5E69E41607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75B3D-7413-4540-935E-1563EE4E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FB933-05A1-4990-BA06-AAB475CC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2DCD-6221-47C4-BB39-5A70E623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970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B43F-32A2-4C1D-B40A-07B797BD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C1E48-9D40-4065-8595-5A3E7435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D52EC-00D2-422E-964B-A8700165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52CE-BCC1-41B2-ADA0-C5E69E41607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303E1-EA32-4AA8-B54E-ECB53E48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8A982-3CC5-4B56-9DD8-0E056D67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2DCD-6221-47C4-BB39-5A70E623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5407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D3D2-B627-418D-BC91-6D27C2A6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0A837-D142-4672-A593-1AC3371BC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95A52-3008-4328-A28E-4C9CF6F8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52CE-BCC1-41B2-ADA0-C5E69E41607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3646F-FA3D-44C6-BA5C-40A274C7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0219C-2A4C-49AE-8046-56E552C8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2DCD-6221-47C4-BB39-5A70E623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2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0F27-F9E0-406D-9028-5456C050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F4B69-0F01-401E-A5A3-12EFAB535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093A3-5BFE-4E3F-8E62-02880181F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1DCBF-96E3-4784-91ED-C5232C88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52CE-BCC1-41B2-ADA0-C5E69E41607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16A5C-07EC-4C12-A8C8-45FBA07E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20A63-CAAF-4A94-A9A5-4B227D4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2DCD-6221-47C4-BB39-5A70E623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9031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B4B5-A459-4DE8-8D8B-74B34729C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6ECBE-542D-4BAD-8FF5-3DA35E028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24B51-9137-4505-94AB-3BA6C6CB9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2A8A0-0A33-429D-A7F5-9D61D9BC9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63ACF-BBE9-4A46-887F-92F1A1144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B16D0-70EE-4FC9-AE47-7B166707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52CE-BCC1-41B2-ADA0-C5E69E41607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AF750-E48D-4AE4-B5BD-36DBF6CD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448C9-6071-4ECE-A553-A7486B96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2DCD-6221-47C4-BB39-5A70E623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4879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6575-7E5B-46A4-96E3-4CBCC6B5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2504D-0157-47DF-A855-EAF41B65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52CE-BCC1-41B2-ADA0-C5E69E41607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2F090-4830-4948-AA07-07CA1C66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DB2BD-6448-4B51-935B-B50C410F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2DCD-6221-47C4-BB39-5A70E623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7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02BD9-4CB9-4A76-8D53-182273D9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52CE-BCC1-41B2-ADA0-C5E69E41607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713C7F-8770-40BC-89C5-40BEFF5C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92C56-EF25-435A-AD7B-0E71093D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2DCD-6221-47C4-BB39-5A70E623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6021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3A26-F659-4B0D-89A5-04377B1D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34117-78FB-48BC-AD3A-CE404ED0A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418F4-F259-4D34-8443-CA576EB04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0DB5B-965D-4B9A-9541-325537FB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52CE-BCC1-41B2-ADA0-C5E69E41607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EDE91-BE3B-43BC-AB95-A2B0DC38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1F9DF-EC74-454B-A24E-C8374BF1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2DCD-6221-47C4-BB39-5A70E623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255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429D-AEC5-4B5E-B7E7-E063A458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5A83F-D961-4E1A-96DC-DD3634575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1C514-8441-42B1-8068-13061CE82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6B56F-2042-47C1-AAEC-475FB2D5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52CE-BCC1-41B2-ADA0-C5E69E41607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434E0-2C29-42B0-8B9C-C7F30D0A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86315-3D4E-42E0-B5E7-22C4581B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2DCD-6221-47C4-BB39-5A70E623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618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3A152-BDAB-45C8-8AC4-71FB7912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3F28A-33E9-45B0-A592-E4B398836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5EA75-B6F7-4C11-AEEF-E7B1CDCD4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252CE-BCC1-41B2-ADA0-C5E69E41607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1061B-317E-4CD5-BDB8-B622B91E4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EF7E-240A-415F-8A6C-B113E5204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62DCD-6221-47C4-BB39-5A70E623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4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A8ECF5-15E2-4A58-9388-F28832F7A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Big Mountain Resort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A8FEE1-B988-4A26-AFDE-80ECD546B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Guided Capstone</a:t>
            </a:r>
          </a:p>
        </p:txBody>
      </p:sp>
    </p:spTree>
    <p:extLst>
      <p:ext uri="{BB962C8B-B14F-4D97-AF65-F5344CB8AC3E}">
        <p14:creationId xmlns:p14="http://schemas.microsoft.com/office/powerpoint/2010/main" val="194151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CA4873-8754-4C92-97B9-56059225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3750-40EB-41D2-AB07-98BFA3E799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i="1" dirty="0"/>
              <a:t>“What opportunities exist for Big Mountain to appropriately price its tickets this upcoming ski season by determining the existing and potential value of its facilities?”</a:t>
            </a:r>
            <a:endParaRPr lang="en-US" sz="280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3731D4-0367-4D14-A550-5A2E5D89BC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600" dirty="0"/>
              <a:t>350K visitors during ski season</a:t>
            </a:r>
          </a:p>
          <a:p>
            <a:r>
              <a:rPr lang="en-US" sz="2600" dirty="0"/>
              <a:t>Tickets are currently $81, valued above market average</a:t>
            </a:r>
          </a:p>
          <a:p>
            <a:r>
              <a:rPr lang="en-US" sz="2600" dirty="0"/>
              <a:t>Scope is determining facility changes that will warrant an overall ticket price increase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FA291-5840-477A-BF75-EC51A44A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2DCD-6221-47C4-BB39-5A70E62388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9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CA4873-8754-4C92-97B9-56059225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3750-40EB-41D2-AB07-98BFA3E79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/>
              <a:t>Invest in building an additional ski run in order to visibly support a $2 price increase ($81 to $83)</a:t>
            </a:r>
          </a:p>
          <a:p>
            <a:pPr>
              <a:lnSpc>
                <a:spcPct val="200000"/>
              </a:lnSpc>
            </a:pPr>
            <a:r>
              <a:rPr lang="en-US" sz="240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Our pricing model supports up to a $15 </a:t>
            </a:r>
            <a:r>
              <a:rPr lang="en-US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price increase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this recommendation allows for a more gradual approach</a:t>
            </a:r>
            <a:endParaRPr lang="en-US" sz="240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FA291-5840-477A-BF75-EC51A44A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2DCD-6221-47C4-BB39-5A70E62388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4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182A-4F1C-4C31-9994-05B10CF2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1539-7270-4496-AA53-48F8F1A33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Shortlist of modeling scenarios are: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Decrease price - Permanently closing down up to 10 of the least used runs. 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Increase the vertical drop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Increase the vertical drop and add 2 acres of snow making cover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Increase the longest run by 0.2 mile</a:t>
            </a:r>
            <a:endParaRPr lang="en-US" sz="2000" dirty="0"/>
          </a:p>
          <a:p>
            <a:r>
              <a:rPr lang="en-US" sz="2400" dirty="0"/>
              <a:t>Random Forest Regressor used to determine which features visitors value in terms of ticket price.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7B1EF-002B-4751-A9D7-1D09577F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2DCD-6221-47C4-BB39-5A70E62388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0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AFE3-DE97-4B86-9E50-A279986C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Determined that the amount of ski runs influence what a visitor is willing to pay for.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ED648-A3EC-4BB3-9DF3-C4785569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2DCD-6221-47C4-BB39-5A70E62388C9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EFC4CB-77BE-4A74-885D-BF080E61B7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24" y="1825625"/>
            <a:ext cx="54171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91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F0E2-72FD-431E-8E22-141D58B9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Determined that decreasing runs leads to decreased revenue.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A619F3-106B-4F47-A769-93AFCD905D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896910"/>
            <a:ext cx="7886700" cy="420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CC5F0-6BEF-4232-B66D-E7C3EC85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2DCD-6221-47C4-BB39-5A70E62388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7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F0E2-72FD-431E-8E22-141D58B9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CC5F0-6BEF-4232-B66D-E7C3EC85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2DCD-6221-47C4-BB39-5A70E62388C9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40D-46A2-49CC-926F-BEECAAF6C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$83 ticket price for the upcoming season is predicted to translate into $3.4 million in revenue.</a:t>
            </a:r>
          </a:p>
          <a:p>
            <a:r>
              <a:rPr lang="en-US" dirty="0"/>
              <a:t>Big Mountain can still stand to increase their ticket price up to $95 in subsequent seasons. A gradual approach was recommended as Big Mountain’s price already exceeds that of other Montana resorts.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BDA09F-C9A6-40CD-A035-4B8B3E981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3484622"/>
            <a:ext cx="4972342" cy="269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92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258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Big Mountain Resort</vt:lpstr>
      <vt:lpstr>Problem Identification</vt:lpstr>
      <vt:lpstr>Recommendations</vt:lpstr>
      <vt:lpstr>Modeling Results </vt:lpstr>
      <vt:lpstr>Determined that the amount of ski runs influence what a visitor is willing to pay for.</vt:lpstr>
      <vt:lpstr>Determined that decreasing runs leads to decreased revenue.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Allen Juneau</cp:lastModifiedBy>
  <cp:revision>16</cp:revision>
  <dcterms:modified xsi:type="dcterms:W3CDTF">2021-01-07T03:33:41Z</dcterms:modified>
</cp:coreProperties>
</file>