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8F41A-368F-432B-8FD3-62913D6FA3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A03B71E-F15B-4A18-9030-1B95222D7274}">
      <dgm:prSet phldrT="[文字]"/>
      <dgm:spPr/>
      <dgm:t>
        <a:bodyPr/>
        <a:lstStyle/>
        <a:p>
          <a:r>
            <a:rPr lang="en-US" altLang="zh-TW" dirty="0"/>
            <a:t>Database</a:t>
          </a:r>
          <a:endParaRPr lang="zh-TW" altLang="en-US" dirty="0"/>
        </a:p>
      </dgm:t>
    </dgm:pt>
    <dgm:pt modelId="{31AAA83C-E604-45F2-900F-42B5642D1281}" type="parTrans" cxnId="{7ECAAF56-349C-4572-9DCE-9AE37D9F9B87}">
      <dgm:prSet/>
      <dgm:spPr/>
      <dgm:t>
        <a:bodyPr/>
        <a:lstStyle/>
        <a:p>
          <a:endParaRPr lang="zh-TW" altLang="en-US"/>
        </a:p>
      </dgm:t>
    </dgm:pt>
    <dgm:pt modelId="{E9F27D7A-315F-4FE4-AD2B-1C9C20FEFF17}" type="sibTrans" cxnId="{7ECAAF56-349C-4572-9DCE-9AE37D9F9B87}">
      <dgm:prSet/>
      <dgm:spPr/>
      <dgm:t>
        <a:bodyPr/>
        <a:lstStyle/>
        <a:p>
          <a:endParaRPr lang="zh-TW" altLang="en-US"/>
        </a:p>
      </dgm:t>
    </dgm:pt>
    <dgm:pt modelId="{0A81CDA4-7D0B-4786-B6D0-27784CD41828}">
      <dgm:prSet phldrT="[文字]" phldr="1"/>
      <dgm:spPr/>
      <dgm:t>
        <a:bodyPr/>
        <a:lstStyle/>
        <a:p>
          <a:endParaRPr lang="zh-TW" altLang="en-US" dirty="0"/>
        </a:p>
      </dgm:t>
    </dgm:pt>
    <dgm:pt modelId="{E66EBC34-2A34-4656-B70E-08C13BA059EA}" type="parTrans" cxnId="{29F7A278-8F24-45A0-B4F8-8C9B576FF98B}">
      <dgm:prSet/>
      <dgm:spPr/>
      <dgm:t>
        <a:bodyPr/>
        <a:lstStyle/>
        <a:p>
          <a:endParaRPr lang="zh-TW" altLang="en-US"/>
        </a:p>
      </dgm:t>
    </dgm:pt>
    <dgm:pt modelId="{D169FA70-AE73-4918-B0D7-5BD8A00BDAE3}" type="sibTrans" cxnId="{29F7A278-8F24-45A0-B4F8-8C9B576FF98B}">
      <dgm:prSet/>
      <dgm:spPr/>
      <dgm:t>
        <a:bodyPr/>
        <a:lstStyle/>
        <a:p>
          <a:endParaRPr lang="zh-TW" altLang="en-US"/>
        </a:p>
      </dgm:t>
    </dgm:pt>
    <dgm:pt modelId="{067AD8A6-A61E-409B-B949-79DC92E53C2A}">
      <dgm:prSet phldrT="[文字]" phldr="1"/>
      <dgm:spPr/>
      <dgm:t>
        <a:bodyPr/>
        <a:lstStyle/>
        <a:p>
          <a:endParaRPr lang="zh-TW" altLang="en-US" dirty="0"/>
        </a:p>
      </dgm:t>
    </dgm:pt>
    <dgm:pt modelId="{696F87F0-1B45-4B96-9636-B139DEA0E909}" type="parTrans" cxnId="{5D434D7F-965A-44A3-91A6-B90EB0F46D2E}">
      <dgm:prSet/>
      <dgm:spPr/>
      <dgm:t>
        <a:bodyPr/>
        <a:lstStyle/>
        <a:p>
          <a:endParaRPr lang="zh-TW" altLang="en-US"/>
        </a:p>
      </dgm:t>
    </dgm:pt>
    <dgm:pt modelId="{59346963-BC85-42EB-901A-BE55B1C7B82A}" type="sibTrans" cxnId="{5D434D7F-965A-44A3-91A6-B90EB0F46D2E}">
      <dgm:prSet/>
      <dgm:spPr/>
      <dgm:t>
        <a:bodyPr/>
        <a:lstStyle/>
        <a:p>
          <a:endParaRPr lang="zh-TW" altLang="en-US"/>
        </a:p>
      </dgm:t>
    </dgm:pt>
    <dgm:pt modelId="{4AFCEC32-B02C-4181-ADEA-2708B7AAD3E2}">
      <dgm:prSet phldrT="[文字]"/>
      <dgm:spPr/>
      <dgm:t>
        <a:bodyPr/>
        <a:lstStyle/>
        <a:p>
          <a:r>
            <a:rPr lang="en-US" altLang="zh-TW" dirty="0"/>
            <a:t>Algorithm</a:t>
          </a:r>
          <a:endParaRPr lang="zh-TW" altLang="en-US" dirty="0"/>
        </a:p>
      </dgm:t>
    </dgm:pt>
    <dgm:pt modelId="{2CE3D8D3-C786-40DA-9AEC-58EDCB1EE74A}" type="parTrans" cxnId="{598BCBCD-5075-430F-8285-00327BC13E28}">
      <dgm:prSet/>
      <dgm:spPr/>
      <dgm:t>
        <a:bodyPr/>
        <a:lstStyle/>
        <a:p>
          <a:endParaRPr lang="zh-TW" altLang="en-US"/>
        </a:p>
      </dgm:t>
    </dgm:pt>
    <dgm:pt modelId="{36649435-6654-4166-8B60-D20E88B85F77}" type="sibTrans" cxnId="{598BCBCD-5075-430F-8285-00327BC13E28}">
      <dgm:prSet/>
      <dgm:spPr/>
      <dgm:t>
        <a:bodyPr/>
        <a:lstStyle/>
        <a:p>
          <a:endParaRPr lang="zh-TW" altLang="en-US"/>
        </a:p>
      </dgm:t>
    </dgm:pt>
    <dgm:pt modelId="{0E75A7F1-7139-46F8-85B3-11D28BEBA33D}">
      <dgm:prSet phldrT="[文字]" phldr="1"/>
      <dgm:spPr/>
      <dgm:t>
        <a:bodyPr/>
        <a:lstStyle/>
        <a:p>
          <a:endParaRPr lang="zh-TW" altLang="en-US" dirty="0"/>
        </a:p>
      </dgm:t>
    </dgm:pt>
    <dgm:pt modelId="{1A6CBDFA-7ED0-4323-B41A-D530330FEF22}" type="parTrans" cxnId="{94336C42-1A02-4602-8CDF-1ADF9FC48A93}">
      <dgm:prSet/>
      <dgm:spPr/>
      <dgm:t>
        <a:bodyPr/>
        <a:lstStyle/>
        <a:p>
          <a:endParaRPr lang="zh-TW" altLang="en-US"/>
        </a:p>
      </dgm:t>
    </dgm:pt>
    <dgm:pt modelId="{A1A3F4A1-F2B8-475E-BAC7-5411F4D5301E}" type="sibTrans" cxnId="{94336C42-1A02-4602-8CDF-1ADF9FC48A93}">
      <dgm:prSet/>
      <dgm:spPr/>
      <dgm:t>
        <a:bodyPr/>
        <a:lstStyle/>
        <a:p>
          <a:endParaRPr lang="zh-TW" altLang="en-US"/>
        </a:p>
      </dgm:t>
    </dgm:pt>
    <dgm:pt modelId="{5A62DE15-A83B-49EA-A4BD-EF63F2ECD612}">
      <dgm:prSet phldrT="[文字]" phldr="1"/>
      <dgm:spPr/>
      <dgm:t>
        <a:bodyPr/>
        <a:lstStyle/>
        <a:p>
          <a:endParaRPr lang="zh-TW" altLang="en-US" dirty="0"/>
        </a:p>
      </dgm:t>
    </dgm:pt>
    <dgm:pt modelId="{9B036A11-5C2F-4BE5-8537-B34328F3B9D1}" type="parTrans" cxnId="{DB0EC772-05DB-47A9-B6A6-41A78DCDCDFB}">
      <dgm:prSet/>
      <dgm:spPr/>
      <dgm:t>
        <a:bodyPr/>
        <a:lstStyle/>
        <a:p>
          <a:endParaRPr lang="zh-TW" altLang="en-US"/>
        </a:p>
      </dgm:t>
    </dgm:pt>
    <dgm:pt modelId="{678BC351-5D1A-4EA5-B2EA-431F01A9BEE8}" type="sibTrans" cxnId="{DB0EC772-05DB-47A9-B6A6-41A78DCDCDFB}">
      <dgm:prSet/>
      <dgm:spPr/>
      <dgm:t>
        <a:bodyPr/>
        <a:lstStyle/>
        <a:p>
          <a:endParaRPr lang="zh-TW" altLang="en-US"/>
        </a:p>
      </dgm:t>
    </dgm:pt>
    <dgm:pt modelId="{69261EAD-0E35-4F56-85FD-48377992422B}">
      <dgm:prSet phldrT="[文字]"/>
      <dgm:spPr/>
      <dgm:t>
        <a:bodyPr/>
        <a:lstStyle/>
        <a:p>
          <a:r>
            <a:rPr lang="en-US" altLang="zh-TW" dirty="0"/>
            <a:t>GUI/released version</a:t>
          </a:r>
          <a:endParaRPr lang="zh-TW" altLang="en-US" dirty="0"/>
        </a:p>
      </dgm:t>
    </dgm:pt>
    <dgm:pt modelId="{E9F72E39-7371-41CE-B611-ED46EF777EB7}" type="parTrans" cxnId="{EF515282-D211-454A-BDF8-C8753C6513F9}">
      <dgm:prSet/>
      <dgm:spPr/>
      <dgm:t>
        <a:bodyPr/>
        <a:lstStyle/>
        <a:p>
          <a:endParaRPr lang="zh-TW" altLang="en-US"/>
        </a:p>
      </dgm:t>
    </dgm:pt>
    <dgm:pt modelId="{D9784B91-F896-4347-9EBB-7EB1E1821222}" type="sibTrans" cxnId="{EF515282-D211-454A-BDF8-C8753C6513F9}">
      <dgm:prSet/>
      <dgm:spPr/>
      <dgm:t>
        <a:bodyPr/>
        <a:lstStyle/>
        <a:p>
          <a:endParaRPr lang="zh-TW" altLang="en-US"/>
        </a:p>
      </dgm:t>
    </dgm:pt>
    <dgm:pt modelId="{6E824457-12E0-4DE8-A214-1A8674F92521}">
      <dgm:prSet phldrT="[文字]" phldr="1"/>
      <dgm:spPr/>
      <dgm:t>
        <a:bodyPr/>
        <a:lstStyle/>
        <a:p>
          <a:endParaRPr lang="zh-TW" altLang="en-US" dirty="0"/>
        </a:p>
      </dgm:t>
    </dgm:pt>
    <dgm:pt modelId="{878BCC53-36EC-4571-93DC-B5CBE28F6938}" type="parTrans" cxnId="{A4F0D8A8-977E-4468-841A-EFDD8C76086A}">
      <dgm:prSet/>
      <dgm:spPr/>
      <dgm:t>
        <a:bodyPr/>
        <a:lstStyle/>
        <a:p>
          <a:endParaRPr lang="zh-TW" altLang="en-US"/>
        </a:p>
      </dgm:t>
    </dgm:pt>
    <dgm:pt modelId="{7BE6F209-A917-4819-A1CE-57E734F9EAAA}" type="sibTrans" cxnId="{A4F0D8A8-977E-4468-841A-EFDD8C76086A}">
      <dgm:prSet/>
      <dgm:spPr/>
      <dgm:t>
        <a:bodyPr/>
        <a:lstStyle/>
        <a:p>
          <a:endParaRPr lang="zh-TW" altLang="en-US"/>
        </a:p>
      </dgm:t>
    </dgm:pt>
    <dgm:pt modelId="{70936A27-794E-4F6C-95C6-F47767E910EF}">
      <dgm:prSet phldrT="[文字]" phldr="1"/>
      <dgm:spPr/>
      <dgm:t>
        <a:bodyPr/>
        <a:lstStyle/>
        <a:p>
          <a:endParaRPr lang="zh-TW" altLang="en-US" dirty="0"/>
        </a:p>
      </dgm:t>
    </dgm:pt>
    <dgm:pt modelId="{8CBD9A44-6766-46AD-A30D-9F55C4E1A60C}" type="parTrans" cxnId="{0390A64F-F734-4253-9F96-7FA6C2522923}">
      <dgm:prSet/>
      <dgm:spPr/>
      <dgm:t>
        <a:bodyPr/>
        <a:lstStyle/>
        <a:p>
          <a:endParaRPr lang="zh-TW" altLang="en-US"/>
        </a:p>
      </dgm:t>
    </dgm:pt>
    <dgm:pt modelId="{033FC3DC-C8C1-46E8-A5C8-876750866959}" type="sibTrans" cxnId="{0390A64F-F734-4253-9F96-7FA6C2522923}">
      <dgm:prSet/>
      <dgm:spPr/>
      <dgm:t>
        <a:bodyPr/>
        <a:lstStyle/>
        <a:p>
          <a:endParaRPr lang="zh-TW" altLang="en-US"/>
        </a:p>
      </dgm:t>
    </dgm:pt>
    <dgm:pt modelId="{3AE2D31F-49D6-4E3A-A498-821FBDD5DA73}">
      <dgm:prSet phldrT="[文字]"/>
      <dgm:spPr/>
      <dgm:t>
        <a:bodyPr/>
        <a:lstStyle/>
        <a:p>
          <a:r>
            <a:rPr lang="en-US" altLang="zh-TW" dirty="0" err="1"/>
            <a:t>Github</a:t>
          </a:r>
          <a:endParaRPr lang="zh-TW" altLang="en-US" dirty="0"/>
        </a:p>
      </dgm:t>
    </dgm:pt>
    <dgm:pt modelId="{F20362CD-875E-4D3E-BB94-DF1384BA8D7E}" type="parTrans" cxnId="{6182E68F-A6E1-4FB5-9722-4F8E5FD73C52}">
      <dgm:prSet/>
      <dgm:spPr/>
    </dgm:pt>
    <dgm:pt modelId="{6350E196-3025-450E-AAC7-52391C3C42B9}" type="sibTrans" cxnId="{6182E68F-A6E1-4FB5-9722-4F8E5FD73C52}">
      <dgm:prSet/>
      <dgm:spPr/>
    </dgm:pt>
    <dgm:pt modelId="{92A94F82-EBBF-495D-B2B2-5E0EB300251C}" type="pres">
      <dgm:prSet presAssocID="{ED48F41A-368F-432B-8FD3-62913D6FA390}" presName="linearFlow" presStyleCnt="0">
        <dgm:presLayoutVars>
          <dgm:dir/>
          <dgm:animLvl val="lvl"/>
          <dgm:resizeHandles val="exact"/>
        </dgm:presLayoutVars>
      </dgm:prSet>
      <dgm:spPr/>
    </dgm:pt>
    <dgm:pt modelId="{26BEC695-4544-466B-A14E-7F5201D548A8}" type="pres">
      <dgm:prSet presAssocID="{3AE2D31F-49D6-4E3A-A498-821FBDD5DA73}" presName="composite" presStyleCnt="0"/>
      <dgm:spPr/>
    </dgm:pt>
    <dgm:pt modelId="{798DF3BF-DA09-4778-A5B7-FE4435CA3B54}" type="pres">
      <dgm:prSet presAssocID="{3AE2D31F-49D6-4E3A-A498-821FBDD5DA7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567C758-37C2-4B37-B7C2-E66E8AA6B07E}" type="pres">
      <dgm:prSet presAssocID="{3AE2D31F-49D6-4E3A-A498-821FBDD5DA73}" presName="descendantText" presStyleLbl="alignAcc1" presStyleIdx="0" presStyleCnt="4">
        <dgm:presLayoutVars>
          <dgm:bulletEnabled val="1"/>
        </dgm:presLayoutVars>
      </dgm:prSet>
      <dgm:spPr/>
    </dgm:pt>
    <dgm:pt modelId="{A24F0133-C57C-4B5E-9216-0C9BE248819F}" type="pres">
      <dgm:prSet presAssocID="{6350E196-3025-450E-AAC7-52391C3C42B9}" presName="sp" presStyleCnt="0"/>
      <dgm:spPr/>
    </dgm:pt>
    <dgm:pt modelId="{E4BDAB78-48B4-44BD-BB68-524A47CDBF9D}" type="pres">
      <dgm:prSet presAssocID="{5A03B71E-F15B-4A18-9030-1B95222D7274}" presName="composite" presStyleCnt="0"/>
      <dgm:spPr/>
    </dgm:pt>
    <dgm:pt modelId="{1C8BD351-58CF-4249-BCE5-FEC221E88A0C}" type="pres">
      <dgm:prSet presAssocID="{5A03B71E-F15B-4A18-9030-1B95222D727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EDA6BED-0ACC-445A-A750-9A1A1D47C07C}" type="pres">
      <dgm:prSet presAssocID="{5A03B71E-F15B-4A18-9030-1B95222D7274}" presName="descendantText" presStyleLbl="alignAcc1" presStyleIdx="1" presStyleCnt="4">
        <dgm:presLayoutVars>
          <dgm:bulletEnabled val="1"/>
        </dgm:presLayoutVars>
      </dgm:prSet>
      <dgm:spPr/>
    </dgm:pt>
    <dgm:pt modelId="{862A0397-F504-494D-9DA0-A017DA8CB610}" type="pres">
      <dgm:prSet presAssocID="{E9F27D7A-315F-4FE4-AD2B-1C9C20FEFF17}" presName="sp" presStyleCnt="0"/>
      <dgm:spPr/>
    </dgm:pt>
    <dgm:pt modelId="{558D8C2D-E443-4724-BE25-9F5FE31F55BE}" type="pres">
      <dgm:prSet presAssocID="{4AFCEC32-B02C-4181-ADEA-2708B7AAD3E2}" presName="composite" presStyleCnt="0"/>
      <dgm:spPr/>
    </dgm:pt>
    <dgm:pt modelId="{C733093B-CE6B-4D26-89C6-E799C35E6C55}" type="pres">
      <dgm:prSet presAssocID="{4AFCEC32-B02C-4181-ADEA-2708B7AAD3E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C20A624-4628-4560-91E0-CE14DAE0FCD1}" type="pres">
      <dgm:prSet presAssocID="{4AFCEC32-B02C-4181-ADEA-2708B7AAD3E2}" presName="descendantText" presStyleLbl="alignAcc1" presStyleIdx="2" presStyleCnt="4">
        <dgm:presLayoutVars>
          <dgm:bulletEnabled val="1"/>
        </dgm:presLayoutVars>
      </dgm:prSet>
      <dgm:spPr/>
    </dgm:pt>
    <dgm:pt modelId="{9843756C-6CC2-4D55-916F-1254FCEA27FA}" type="pres">
      <dgm:prSet presAssocID="{36649435-6654-4166-8B60-D20E88B85F77}" presName="sp" presStyleCnt="0"/>
      <dgm:spPr/>
    </dgm:pt>
    <dgm:pt modelId="{B9EB0710-A20A-40CD-80B7-75D3D31B1711}" type="pres">
      <dgm:prSet presAssocID="{69261EAD-0E35-4F56-85FD-48377992422B}" presName="composite" presStyleCnt="0"/>
      <dgm:spPr/>
    </dgm:pt>
    <dgm:pt modelId="{4BFE31D4-5900-4202-9D89-3EDEE22AD44A}" type="pres">
      <dgm:prSet presAssocID="{69261EAD-0E35-4F56-85FD-48377992422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DE7273A-0FB8-4D1C-AA75-82D69508C9D9}" type="pres">
      <dgm:prSet presAssocID="{69261EAD-0E35-4F56-85FD-48377992422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02B4A0C-2374-4F0A-A5F4-694E31B6C4F9}" type="presOf" srcId="{69261EAD-0E35-4F56-85FD-48377992422B}" destId="{4BFE31D4-5900-4202-9D89-3EDEE22AD44A}" srcOrd="0" destOrd="0" presId="urn:microsoft.com/office/officeart/2005/8/layout/chevron2"/>
    <dgm:cxn modelId="{94336C42-1A02-4602-8CDF-1ADF9FC48A93}" srcId="{4AFCEC32-B02C-4181-ADEA-2708B7AAD3E2}" destId="{0E75A7F1-7139-46F8-85B3-11D28BEBA33D}" srcOrd="0" destOrd="0" parTransId="{1A6CBDFA-7ED0-4323-B41A-D530330FEF22}" sibTransId="{A1A3F4A1-F2B8-475E-BAC7-5411F4D5301E}"/>
    <dgm:cxn modelId="{68829E47-E5B3-45E7-BEDF-A13F3A276E9E}" type="presOf" srcId="{4AFCEC32-B02C-4181-ADEA-2708B7AAD3E2}" destId="{C733093B-CE6B-4D26-89C6-E799C35E6C55}" srcOrd="0" destOrd="0" presId="urn:microsoft.com/office/officeart/2005/8/layout/chevron2"/>
    <dgm:cxn modelId="{0390A64F-F734-4253-9F96-7FA6C2522923}" srcId="{69261EAD-0E35-4F56-85FD-48377992422B}" destId="{70936A27-794E-4F6C-95C6-F47767E910EF}" srcOrd="1" destOrd="0" parTransId="{8CBD9A44-6766-46AD-A30D-9F55C4E1A60C}" sibTransId="{033FC3DC-C8C1-46E8-A5C8-876750866959}"/>
    <dgm:cxn modelId="{DB0EC772-05DB-47A9-B6A6-41A78DCDCDFB}" srcId="{4AFCEC32-B02C-4181-ADEA-2708B7AAD3E2}" destId="{5A62DE15-A83B-49EA-A4BD-EF63F2ECD612}" srcOrd="1" destOrd="0" parTransId="{9B036A11-5C2F-4BE5-8537-B34328F3B9D1}" sibTransId="{678BC351-5D1A-4EA5-B2EA-431F01A9BEE8}"/>
    <dgm:cxn modelId="{3772C475-B7B4-4B24-9824-B51598C465F3}" type="presOf" srcId="{067AD8A6-A61E-409B-B949-79DC92E53C2A}" destId="{9EDA6BED-0ACC-445A-A750-9A1A1D47C07C}" srcOrd="0" destOrd="1" presId="urn:microsoft.com/office/officeart/2005/8/layout/chevron2"/>
    <dgm:cxn modelId="{7ECAAF56-349C-4572-9DCE-9AE37D9F9B87}" srcId="{ED48F41A-368F-432B-8FD3-62913D6FA390}" destId="{5A03B71E-F15B-4A18-9030-1B95222D7274}" srcOrd="1" destOrd="0" parTransId="{31AAA83C-E604-45F2-900F-42B5642D1281}" sibTransId="{E9F27D7A-315F-4FE4-AD2B-1C9C20FEFF17}"/>
    <dgm:cxn modelId="{1D708858-E973-40F0-9E01-556894C16B7C}" type="presOf" srcId="{0A81CDA4-7D0B-4786-B6D0-27784CD41828}" destId="{9EDA6BED-0ACC-445A-A750-9A1A1D47C07C}" srcOrd="0" destOrd="0" presId="urn:microsoft.com/office/officeart/2005/8/layout/chevron2"/>
    <dgm:cxn modelId="{29F7A278-8F24-45A0-B4F8-8C9B576FF98B}" srcId="{5A03B71E-F15B-4A18-9030-1B95222D7274}" destId="{0A81CDA4-7D0B-4786-B6D0-27784CD41828}" srcOrd="0" destOrd="0" parTransId="{E66EBC34-2A34-4656-B70E-08C13BA059EA}" sibTransId="{D169FA70-AE73-4918-B0D7-5BD8A00BDAE3}"/>
    <dgm:cxn modelId="{5D434D7F-965A-44A3-91A6-B90EB0F46D2E}" srcId="{5A03B71E-F15B-4A18-9030-1B95222D7274}" destId="{067AD8A6-A61E-409B-B949-79DC92E53C2A}" srcOrd="1" destOrd="0" parTransId="{696F87F0-1B45-4B96-9636-B139DEA0E909}" sibTransId="{59346963-BC85-42EB-901A-BE55B1C7B82A}"/>
    <dgm:cxn modelId="{EF515282-D211-454A-BDF8-C8753C6513F9}" srcId="{ED48F41A-368F-432B-8FD3-62913D6FA390}" destId="{69261EAD-0E35-4F56-85FD-48377992422B}" srcOrd="3" destOrd="0" parTransId="{E9F72E39-7371-41CE-B611-ED46EF777EB7}" sibTransId="{D9784B91-F896-4347-9EBB-7EB1E1821222}"/>
    <dgm:cxn modelId="{6182E68F-A6E1-4FB5-9722-4F8E5FD73C52}" srcId="{ED48F41A-368F-432B-8FD3-62913D6FA390}" destId="{3AE2D31F-49D6-4E3A-A498-821FBDD5DA73}" srcOrd="0" destOrd="0" parTransId="{F20362CD-875E-4D3E-BB94-DF1384BA8D7E}" sibTransId="{6350E196-3025-450E-AAC7-52391C3C42B9}"/>
    <dgm:cxn modelId="{DCE3AD94-ACD9-4402-BEF6-9C94D7E97B83}" type="presOf" srcId="{5A62DE15-A83B-49EA-A4BD-EF63F2ECD612}" destId="{CC20A624-4628-4560-91E0-CE14DAE0FCD1}" srcOrd="0" destOrd="1" presId="urn:microsoft.com/office/officeart/2005/8/layout/chevron2"/>
    <dgm:cxn modelId="{A4F0D8A8-977E-4468-841A-EFDD8C76086A}" srcId="{69261EAD-0E35-4F56-85FD-48377992422B}" destId="{6E824457-12E0-4DE8-A214-1A8674F92521}" srcOrd="0" destOrd="0" parTransId="{878BCC53-36EC-4571-93DC-B5CBE28F6938}" sibTransId="{7BE6F209-A917-4819-A1CE-57E734F9EAAA}"/>
    <dgm:cxn modelId="{141680B9-C97C-4AF4-A088-3337000F4C72}" type="presOf" srcId="{ED48F41A-368F-432B-8FD3-62913D6FA390}" destId="{92A94F82-EBBF-495D-B2B2-5E0EB300251C}" srcOrd="0" destOrd="0" presId="urn:microsoft.com/office/officeart/2005/8/layout/chevron2"/>
    <dgm:cxn modelId="{3C26F3BB-CA91-4F0A-A6E7-F65E42AA77CC}" type="presOf" srcId="{6E824457-12E0-4DE8-A214-1A8674F92521}" destId="{EDE7273A-0FB8-4D1C-AA75-82D69508C9D9}" srcOrd="0" destOrd="0" presId="urn:microsoft.com/office/officeart/2005/8/layout/chevron2"/>
    <dgm:cxn modelId="{598BCBCD-5075-430F-8285-00327BC13E28}" srcId="{ED48F41A-368F-432B-8FD3-62913D6FA390}" destId="{4AFCEC32-B02C-4181-ADEA-2708B7AAD3E2}" srcOrd="2" destOrd="0" parTransId="{2CE3D8D3-C786-40DA-9AEC-58EDCB1EE74A}" sibTransId="{36649435-6654-4166-8B60-D20E88B85F77}"/>
    <dgm:cxn modelId="{27E4ABD6-0780-499C-AA29-2EA42C91BF66}" type="presOf" srcId="{70936A27-794E-4F6C-95C6-F47767E910EF}" destId="{EDE7273A-0FB8-4D1C-AA75-82D69508C9D9}" srcOrd="0" destOrd="1" presId="urn:microsoft.com/office/officeart/2005/8/layout/chevron2"/>
    <dgm:cxn modelId="{8B53D2DE-4225-481D-9535-C2D89DF19EAD}" type="presOf" srcId="{0E75A7F1-7139-46F8-85B3-11D28BEBA33D}" destId="{CC20A624-4628-4560-91E0-CE14DAE0FCD1}" srcOrd="0" destOrd="0" presId="urn:microsoft.com/office/officeart/2005/8/layout/chevron2"/>
    <dgm:cxn modelId="{59BF2AFA-5D9D-43C9-8EBA-EDF23350E766}" type="presOf" srcId="{5A03B71E-F15B-4A18-9030-1B95222D7274}" destId="{1C8BD351-58CF-4249-BCE5-FEC221E88A0C}" srcOrd="0" destOrd="0" presId="urn:microsoft.com/office/officeart/2005/8/layout/chevron2"/>
    <dgm:cxn modelId="{0B016FFB-A6D7-4AFD-AFB4-4B781ED6D418}" type="presOf" srcId="{3AE2D31F-49D6-4E3A-A498-821FBDD5DA73}" destId="{798DF3BF-DA09-4778-A5B7-FE4435CA3B54}" srcOrd="0" destOrd="0" presId="urn:microsoft.com/office/officeart/2005/8/layout/chevron2"/>
    <dgm:cxn modelId="{9DD4BA3F-03B8-40D8-9CD6-0E8AA15314FA}" type="presParOf" srcId="{92A94F82-EBBF-495D-B2B2-5E0EB300251C}" destId="{26BEC695-4544-466B-A14E-7F5201D548A8}" srcOrd="0" destOrd="0" presId="urn:microsoft.com/office/officeart/2005/8/layout/chevron2"/>
    <dgm:cxn modelId="{15A56EF5-180C-4C6F-A06F-CCE90374B69F}" type="presParOf" srcId="{26BEC695-4544-466B-A14E-7F5201D548A8}" destId="{798DF3BF-DA09-4778-A5B7-FE4435CA3B54}" srcOrd="0" destOrd="0" presId="urn:microsoft.com/office/officeart/2005/8/layout/chevron2"/>
    <dgm:cxn modelId="{5DDCF30E-DFAD-4D71-9627-B7167CD1EB93}" type="presParOf" srcId="{26BEC695-4544-466B-A14E-7F5201D548A8}" destId="{E567C758-37C2-4B37-B7C2-E66E8AA6B07E}" srcOrd="1" destOrd="0" presId="urn:microsoft.com/office/officeart/2005/8/layout/chevron2"/>
    <dgm:cxn modelId="{22592924-5139-4050-AFB5-FA07F6160829}" type="presParOf" srcId="{92A94F82-EBBF-495D-B2B2-5E0EB300251C}" destId="{A24F0133-C57C-4B5E-9216-0C9BE248819F}" srcOrd="1" destOrd="0" presId="urn:microsoft.com/office/officeart/2005/8/layout/chevron2"/>
    <dgm:cxn modelId="{38546AC3-E96D-4CCA-920B-8197A464A36C}" type="presParOf" srcId="{92A94F82-EBBF-495D-B2B2-5E0EB300251C}" destId="{E4BDAB78-48B4-44BD-BB68-524A47CDBF9D}" srcOrd="2" destOrd="0" presId="urn:microsoft.com/office/officeart/2005/8/layout/chevron2"/>
    <dgm:cxn modelId="{FD328563-7C36-4C3C-82D4-53A8E631EDCB}" type="presParOf" srcId="{E4BDAB78-48B4-44BD-BB68-524A47CDBF9D}" destId="{1C8BD351-58CF-4249-BCE5-FEC221E88A0C}" srcOrd="0" destOrd="0" presId="urn:microsoft.com/office/officeart/2005/8/layout/chevron2"/>
    <dgm:cxn modelId="{BBCD51BA-84E5-4200-8088-4EFBF116EAE0}" type="presParOf" srcId="{E4BDAB78-48B4-44BD-BB68-524A47CDBF9D}" destId="{9EDA6BED-0ACC-445A-A750-9A1A1D47C07C}" srcOrd="1" destOrd="0" presId="urn:microsoft.com/office/officeart/2005/8/layout/chevron2"/>
    <dgm:cxn modelId="{77ED4426-B7AD-45D7-B3DB-31BB064E92C0}" type="presParOf" srcId="{92A94F82-EBBF-495D-B2B2-5E0EB300251C}" destId="{862A0397-F504-494D-9DA0-A017DA8CB610}" srcOrd="3" destOrd="0" presId="urn:microsoft.com/office/officeart/2005/8/layout/chevron2"/>
    <dgm:cxn modelId="{D33B9FB6-0B6A-43EE-B76A-CD4BDBB0CE28}" type="presParOf" srcId="{92A94F82-EBBF-495D-B2B2-5E0EB300251C}" destId="{558D8C2D-E443-4724-BE25-9F5FE31F55BE}" srcOrd="4" destOrd="0" presId="urn:microsoft.com/office/officeart/2005/8/layout/chevron2"/>
    <dgm:cxn modelId="{3A533921-D6F7-4873-997D-D1F7932AE54E}" type="presParOf" srcId="{558D8C2D-E443-4724-BE25-9F5FE31F55BE}" destId="{C733093B-CE6B-4D26-89C6-E799C35E6C55}" srcOrd="0" destOrd="0" presId="urn:microsoft.com/office/officeart/2005/8/layout/chevron2"/>
    <dgm:cxn modelId="{02242EB2-1705-498B-B9A7-828E9EF93BAF}" type="presParOf" srcId="{558D8C2D-E443-4724-BE25-9F5FE31F55BE}" destId="{CC20A624-4628-4560-91E0-CE14DAE0FCD1}" srcOrd="1" destOrd="0" presId="urn:microsoft.com/office/officeart/2005/8/layout/chevron2"/>
    <dgm:cxn modelId="{028724C4-6C76-4FE3-A030-3ED0AD6A07BB}" type="presParOf" srcId="{92A94F82-EBBF-495D-B2B2-5E0EB300251C}" destId="{9843756C-6CC2-4D55-916F-1254FCEA27FA}" srcOrd="5" destOrd="0" presId="urn:microsoft.com/office/officeart/2005/8/layout/chevron2"/>
    <dgm:cxn modelId="{65147815-6F40-4D50-8C0F-82EDD3BCB29F}" type="presParOf" srcId="{92A94F82-EBBF-495D-B2B2-5E0EB300251C}" destId="{B9EB0710-A20A-40CD-80B7-75D3D31B1711}" srcOrd="6" destOrd="0" presId="urn:microsoft.com/office/officeart/2005/8/layout/chevron2"/>
    <dgm:cxn modelId="{126113E3-486B-45C3-9963-9D98EBE62BAD}" type="presParOf" srcId="{B9EB0710-A20A-40CD-80B7-75D3D31B1711}" destId="{4BFE31D4-5900-4202-9D89-3EDEE22AD44A}" srcOrd="0" destOrd="0" presId="urn:microsoft.com/office/officeart/2005/8/layout/chevron2"/>
    <dgm:cxn modelId="{BE79C01A-E0B1-4281-A521-8E70B1D98C41}" type="presParOf" srcId="{B9EB0710-A20A-40CD-80B7-75D3D31B1711}" destId="{EDE7273A-0FB8-4D1C-AA75-82D69508C9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D80D25-6BD9-42F7-A0B6-32C16ABFBBEA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B52B5E72-225F-4710-92F7-2B3537E809C9}">
      <dgm:prSet phldrT="[文字]"/>
      <dgm:spPr/>
      <dgm:t>
        <a:bodyPr/>
        <a:lstStyle/>
        <a:p>
          <a:r>
            <a:rPr lang="en-US" altLang="zh-TW" dirty="0"/>
            <a:t>Expected buy/sell point generation</a:t>
          </a:r>
          <a:endParaRPr lang="zh-TW" altLang="en-US" dirty="0"/>
        </a:p>
      </dgm:t>
    </dgm:pt>
    <dgm:pt modelId="{81B1EDFA-D591-4D82-9DA9-5E6F6B096A90}" type="parTrans" cxnId="{4E04C5D2-5926-42D6-961A-C1F317DC4B95}">
      <dgm:prSet/>
      <dgm:spPr/>
    </dgm:pt>
    <dgm:pt modelId="{930F7B87-E1DC-4654-8C7B-2C6DF4B5A365}" type="sibTrans" cxnId="{4E04C5D2-5926-42D6-961A-C1F317DC4B95}">
      <dgm:prSet/>
      <dgm:spPr/>
      <dgm:t>
        <a:bodyPr/>
        <a:lstStyle/>
        <a:p>
          <a:endParaRPr lang="zh-TW" altLang="en-US"/>
        </a:p>
      </dgm:t>
    </dgm:pt>
    <dgm:pt modelId="{CEB93EB8-3A3A-41D8-ACCF-C0DC8B76E82E}">
      <dgm:prSet phldrT="[文字]"/>
      <dgm:spPr/>
      <dgm:t>
        <a:bodyPr/>
        <a:lstStyle/>
        <a:p>
          <a:r>
            <a:rPr lang="en-US" altLang="zh-TW" dirty="0"/>
            <a:t>Execute the points which matches the real conditions</a:t>
          </a:r>
          <a:endParaRPr lang="zh-TW" altLang="en-US" dirty="0"/>
        </a:p>
      </dgm:t>
    </dgm:pt>
    <dgm:pt modelId="{2ECEAA22-75D6-4DA8-B979-625BD2C5152A}" type="parTrans" cxnId="{96889C5E-5558-4A0B-95EC-986AC76D9A09}">
      <dgm:prSet/>
      <dgm:spPr/>
    </dgm:pt>
    <dgm:pt modelId="{3B4D725F-5F1F-4A37-9D61-45EDC63441BF}" type="sibTrans" cxnId="{96889C5E-5558-4A0B-95EC-986AC76D9A09}">
      <dgm:prSet/>
      <dgm:spPr/>
      <dgm:t>
        <a:bodyPr/>
        <a:lstStyle/>
        <a:p>
          <a:endParaRPr lang="zh-TW" altLang="en-US"/>
        </a:p>
      </dgm:t>
    </dgm:pt>
    <dgm:pt modelId="{ED3CE8E5-80D6-45EA-ADB2-91CAA4BA4656}">
      <dgm:prSet phldrT="[文字]"/>
      <dgm:spPr/>
      <dgm:t>
        <a:bodyPr/>
        <a:lstStyle/>
        <a:p>
          <a:r>
            <a:rPr lang="en-US" altLang="zh-TW" dirty="0"/>
            <a:t>Calculate the return rate (</a:t>
          </a:r>
          <a:r>
            <a:rPr lang="en-US" altLang="zh-TW"/>
            <a:t>target function)</a:t>
          </a:r>
          <a:endParaRPr lang="zh-TW" altLang="en-US" dirty="0"/>
        </a:p>
      </dgm:t>
    </dgm:pt>
    <dgm:pt modelId="{6B92C5FC-5024-4D77-B43C-7EE96EA84D52}" type="parTrans" cxnId="{C8515B29-581F-428C-B7A6-300B7EA8B20A}">
      <dgm:prSet/>
      <dgm:spPr/>
    </dgm:pt>
    <dgm:pt modelId="{660BFFF8-717D-48B8-95CC-BF2DD206B51F}" type="sibTrans" cxnId="{C8515B29-581F-428C-B7A6-300B7EA8B20A}">
      <dgm:prSet/>
      <dgm:spPr/>
    </dgm:pt>
    <dgm:pt modelId="{539393ED-318E-4D3E-AC80-AB309F286BF3}" type="pres">
      <dgm:prSet presAssocID="{60D80D25-6BD9-42F7-A0B6-32C16ABFBBEA}" presName="Name0" presStyleCnt="0">
        <dgm:presLayoutVars>
          <dgm:dir/>
          <dgm:resizeHandles val="exact"/>
        </dgm:presLayoutVars>
      </dgm:prSet>
      <dgm:spPr/>
    </dgm:pt>
    <dgm:pt modelId="{62075BAC-6370-4982-A91E-88D8F0D487DE}" type="pres">
      <dgm:prSet presAssocID="{B52B5E72-225F-4710-92F7-2B3537E809C9}" presName="node" presStyleLbl="node1" presStyleIdx="0" presStyleCnt="3">
        <dgm:presLayoutVars>
          <dgm:bulletEnabled val="1"/>
        </dgm:presLayoutVars>
      </dgm:prSet>
      <dgm:spPr/>
    </dgm:pt>
    <dgm:pt modelId="{BB21F937-E91C-42B0-BFB8-B9488915C5A7}" type="pres">
      <dgm:prSet presAssocID="{930F7B87-E1DC-4654-8C7B-2C6DF4B5A365}" presName="sibTrans" presStyleLbl="sibTrans2D1" presStyleIdx="0" presStyleCnt="2"/>
      <dgm:spPr/>
    </dgm:pt>
    <dgm:pt modelId="{AE3D8AC3-6034-40D0-AAE5-7001B9527331}" type="pres">
      <dgm:prSet presAssocID="{930F7B87-E1DC-4654-8C7B-2C6DF4B5A365}" presName="connectorText" presStyleLbl="sibTrans2D1" presStyleIdx="0" presStyleCnt="2"/>
      <dgm:spPr/>
    </dgm:pt>
    <dgm:pt modelId="{9CDC5ED7-117C-411C-BF81-6EEFC03FF1CF}" type="pres">
      <dgm:prSet presAssocID="{CEB93EB8-3A3A-41D8-ACCF-C0DC8B76E82E}" presName="node" presStyleLbl="node1" presStyleIdx="1" presStyleCnt="3">
        <dgm:presLayoutVars>
          <dgm:bulletEnabled val="1"/>
        </dgm:presLayoutVars>
      </dgm:prSet>
      <dgm:spPr/>
    </dgm:pt>
    <dgm:pt modelId="{08FEE6A3-BDBA-410D-956C-25FA03B324E3}" type="pres">
      <dgm:prSet presAssocID="{3B4D725F-5F1F-4A37-9D61-45EDC63441BF}" presName="sibTrans" presStyleLbl="sibTrans2D1" presStyleIdx="1" presStyleCnt="2"/>
      <dgm:spPr/>
    </dgm:pt>
    <dgm:pt modelId="{CDA1326F-02E5-440D-97C0-A735DA4C8368}" type="pres">
      <dgm:prSet presAssocID="{3B4D725F-5F1F-4A37-9D61-45EDC63441BF}" presName="connectorText" presStyleLbl="sibTrans2D1" presStyleIdx="1" presStyleCnt="2"/>
      <dgm:spPr/>
    </dgm:pt>
    <dgm:pt modelId="{0DFC1C4E-6172-47A2-8B65-DCA9849A48DD}" type="pres">
      <dgm:prSet presAssocID="{ED3CE8E5-80D6-45EA-ADB2-91CAA4BA4656}" presName="node" presStyleLbl="node1" presStyleIdx="2" presStyleCnt="3">
        <dgm:presLayoutVars>
          <dgm:bulletEnabled val="1"/>
        </dgm:presLayoutVars>
      </dgm:prSet>
      <dgm:spPr/>
    </dgm:pt>
  </dgm:ptLst>
  <dgm:cxnLst>
    <dgm:cxn modelId="{5DBAB804-3337-42C8-BB8C-E50BEEA6E95A}" type="presOf" srcId="{930F7B87-E1DC-4654-8C7B-2C6DF4B5A365}" destId="{AE3D8AC3-6034-40D0-AAE5-7001B9527331}" srcOrd="1" destOrd="0" presId="urn:microsoft.com/office/officeart/2005/8/layout/process1"/>
    <dgm:cxn modelId="{808C8625-C04E-46CF-BBB5-EE73D3EFDB6A}" type="presOf" srcId="{CEB93EB8-3A3A-41D8-ACCF-C0DC8B76E82E}" destId="{9CDC5ED7-117C-411C-BF81-6EEFC03FF1CF}" srcOrd="0" destOrd="0" presId="urn:microsoft.com/office/officeart/2005/8/layout/process1"/>
    <dgm:cxn modelId="{C8515B29-581F-428C-B7A6-300B7EA8B20A}" srcId="{60D80D25-6BD9-42F7-A0B6-32C16ABFBBEA}" destId="{ED3CE8E5-80D6-45EA-ADB2-91CAA4BA4656}" srcOrd="2" destOrd="0" parTransId="{6B92C5FC-5024-4D77-B43C-7EE96EA84D52}" sibTransId="{660BFFF8-717D-48B8-95CC-BF2DD206B51F}"/>
    <dgm:cxn modelId="{1BCD7A5D-BBAB-4905-B84C-5C5D9FEDD325}" type="presOf" srcId="{930F7B87-E1DC-4654-8C7B-2C6DF4B5A365}" destId="{BB21F937-E91C-42B0-BFB8-B9488915C5A7}" srcOrd="0" destOrd="0" presId="urn:microsoft.com/office/officeart/2005/8/layout/process1"/>
    <dgm:cxn modelId="{96889C5E-5558-4A0B-95EC-986AC76D9A09}" srcId="{60D80D25-6BD9-42F7-A0B6-32C16ABFBBEA}" destId="{CEB93EB8-3A3A-41D8-ACCF-C0DC8B76E82E}" srcOrd="1" destOrd="0" parTransId="{2ECEAA22-75D6-4DA8-B979-625BD2C5152A}" sibTransId="{3B4D725F-5F1F-4A37-9D61-45EDC63441BF}"/>
    <dgm:cxn modelId="{F36FE25E-03FA-4FAF-BA92-1E7D1BBEEE2D}" type="presOf" srcId="{3B4D725F-5F1F-4A37-9D61-45EDC63441BF}" destId="{08FEE6A3-BDBA-410D-956C-25FA03B324E3}" srcOrd="0" destOrd="0" presId="urn:microsoft.com/office/officeart/2005/8/layout/process1"/>
    <dgm:cxn modelId="{9C4CA981-FE1F-4BF1-8255-36649638DB5F}" type="presOf" srcId="{60D80D25-6BD9-42F7-A0B6-32C16ABFBBEA}" destId="{539393ED-318E-4D3E-AC80-AB309F286BF3}" srcOrd="0" destOrd="0" presId="urn:microsoft.com/office/officeart/2005/8/layout/process1"/>
    <dgm:cxn modelId="{9809F0C6-5542-4CB1-B75E-71DE98CC34F7}" type="presOf" srcId="{B52B5E72-225F-4710-92F7-2B3537E809C9}" destId="{62075BAC-6370-4982-A91E-88D8F0D487DE}" srcOrd="0" destOrd="0" presId="urn:microsoft.com/office/officeart/2005/8/layout/process1"/>
    <dgm:cxn modelId="{A44402C9-7D64-45B3-AFE5-F2B3A6FD2A84}" type="presOf" srcId="{ED3CE8E5-80D6-45EA-ADB2-91CAA4BA4656}" destId="{0DFC1C4E-6172-47A2-8B65-DCA9849A48DD}" srcOrd="0" destOrd="0" presId="urn:microsoft.com/office/officeart/2005/8/layout/process1"/>
    <dgm:cxn modelId="{358CCDCA-CD5A-4F11-9B7C-7FC271499811}" type="presOf" srcId="{3B4D725F-5F1F-4A37-9D61-45EDC63441BF}" destId="{CDA1326F-02E5-440D-97C0-A735DA4C8368}" srcOrd="1" destOrd="0" presId="urn:microsoft.com/office/officeart/2005/8/layout/process1"/>
    <dgm:cxn modelId="{4E04C5D2-5926-42D6-961A-C1F317DC4B95}" srcId="{60D80D25-6BD9-42F7-A0B6-32C16ABFBBEA}" destId="{B52B5E72-225F-4710-92F7-2B3537E809C9}" srcOrd="0" destOrd="0" parTransId="{81B1EDFA-D591-4D82-9DA9-5E6F6B096A90}" sibTransId="{930F7B87-E1DC-4654-8C7B-2C6DF4B5A365}"/>
    <dgm:cxn modelId="{CD1E2EBA-DB42-4701-B349-BA9C088CBD1A}" type="presParOf" srcId="{539393ED-318E-4D3E-AC80-AB309F286BF3}" destId="{62075BAC-6370-4982-A91E-88D8F0D487DE}" srcOrd="0" destOrd="0" presId="urn:microsoft.com/office/officeart/2005/8/layout/process1"/>
    <dgm:cxn modelId="{5F09B2FE-A264-4F8C-A914-01B43A8585DE}" type="presParOf" srcId="{539393ED-318E-4D3E-AC80-AB309F286BF3}" destId="{BB21F937-E91C-42B0-BFB8-B9488915C5A7}" srcOrd="1" destOrd="0" presId="urn:microsoft.com/office/officeart/2005/8/layout/process1"/>
    <dgm:cxn modelId="{425234FE-5454-4F8C-9EAF-4FF50A0FF3CF}" type="presParOf" srcId="{BB21F937-E91C-42B0-BFB8-B9488915C5A7}" destId="{AE3D8AC3-6034-40D0-AAE5-7001B9527331}" srcOrd="0" destOrd="0" presId="urn:microsoft.com/office/officeart/2005/8/layout/process1"/>
    <dgm:cxn modelId="{E9C21225-1C17-4171-B6C1-4C46173AF50C}" type="presParOf" srcId="{539393ED-318E-4D3E-AC80-AB309F286BF3}" destId="{9CDC5ED7-117C-411C-BF81-6EEFC03FF1CF}" srcOrd="2" destOrd="0" presId="urn:microsoft.com/office/officeart/2005/8/layout/process1"/>
    <dgm:cxn modelId="{216E2F2E-313B-4F1D-BED7-A583C045D9DF}" type="presParOf" srcId="{539393ED-318E-4D3E-AC80-AB309F286BF3}" destId="{08FEE6A3-BDBA-410D-956C-25FA03B324E3}" srcOrd="3" destOrd="0" presId="urn:microsoft.com/office/officeart/2005/8/layout/process1"/>
    <dgm:cxn modelId="{2128E600-30AF-424B-B43F-691D419D9D0E}" type="presParOf" srcId="{08FEE6A3-BDBA-410D-956C-25FA03B324E3}" destId="{CDA1326F-02E5-440D-97C0-A735DA4C8368}" srcOrd="0" destOrd="0" presId="urn:microsoft.com/office/officeart/2005/8/layout/process1"/>
    <dgm:cxn modelId="{1D0B9F1D-DC99-4D48-BC16-F7092078FD66}" type="presParOf" srcId="{539393ED-318E-4D3E-AC80-AB309F286BF3}" destId="{0DFC1C4E-6172-47A2-8B65-DCA9849A48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DF3BF-DA09-4778-A5B7-FE4435CA3B54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Github</a:t>
          </a:r>
          <a:endParaRPr lang="zh-TW" altLang="en-US" sz="1200" kern="1200" dirty="0"/>
        </a:p>
      </dsp:txBody>
      <dsp:txXfrm rot="-5400000">
        <a:off x="1" y="419726"/>
        <a:ext cx="838822" cy="359495"/>
      </dsp:txXfrm>
    </dsp:sp>
    <dsp:sp modelId="{E567C758-37C2-4B37-B7C2-E66E8AA6B07E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BD351-58CF-4249-BCE5-FEC221E88A0C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Database</a:t>
          </a:r>
          <a:endParaRPr lang="zh-TW" altLang="en-US" sz="1200" kern="1200" dirty="0"/>
        </a:p>
      </dsp:txBody>
      <dsp:txXfrm rot="-5400000">
        <a:off x="1" y="1470522"/>
        <a:ext cx="838822" cy="359495"/>
      </dsp:txXfrm>
    </dsp:sp>
    <dsp:sp modelId="{9EDA6BED-0ACC-445A-A750-9A1A1D47C07C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000" kern="1200" dirty="0"/>
        </a:p>
      </dsp:txBody>
      <dsp:txXfrm rot="-5400000">
        <a:off x="838822" y="1089135"/>
        <a:ext cx="9638754" cy="702860"/>
      </dsp:txXfrm>
    </dsp:sp>
    <dsp:sp modelId="{C733093B-CE6B-4D26-89C6-E799C35E6C55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Algorithm</a:t>
          </a:r>
          <a:endParaRPr lang="zh-TW" altLang="en-US" sz="1200" kern="1200" dirty="0"/>
        </a:p>
      </dsp:txBody>
      <dsp:txXfrm rot="-5400000">
        <a:off x="1" y="2521319"/>
        <a:ext cx="838822" cy="359495"/>
      </dsp:txXfrm>
    </dsp:sp>
    <dsp:sp modelId="{CC20A624-4628-4560-91E0-CE14DAE0FCD1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000" kern="1200" dirty="0"/>
        </a:p>
      </dsp:txBody>
      <dsp:txXfrm rot="-5400000">
        <a:off x="838822" y="2139931"/>
        <a:ext cx="9638754" cy="702860"/>
      </dsp:txXfrm>
    </dsp:sp>
    <dsp:sp modelId="{4BFE31D4-5900-4202-9D89-3EDEE22AD44A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GUI/released version</a:t>
          </a:r>
          <a:endParaRPr lang="zh-TW" altLang="en-US" sz="1200" kern="1200" dirty="0"/>
        </a:p>
      </dsp:txBody>
      <dsp:txXfrm rot="-5400000">
        <a:off x="1" y="3572115"/>
        <a:ext cx="838822" cy="359495"/>
      </dsp:txXfrm>
    </dsp:sp>
    <dsp:sp modelId="{EDE7273A-0FB8-4D1C-AA75-82D69508C9D9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000" kern="1200" dirty="0"/>
        </a:p>
      </dsp:txBody>
      <dsp:txXfrm rot="-5400000">
        <a:off x="838822" y="3190728"/>
        <a:ext cx="963875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75BAC-6370-4982-A91E-88D8F0D487DE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Expected buy/sell point generation</a:t>
          </a:r>
          <a:endParaRPr lang="zh-TW" altLang="en-US" sz="2500" kern="1200" dirty="0"/>
        </a:p>
      </dsp:txBody>
      <dsp:txXfrm>
        <a:off x="57787" y="1395494"/>
        <a:ext cx="2665308" cy="1560349"/>
      </dsp:txXfrm>
    </dsp:sp>
    <dsp:sp modelId="{BB21F937-E91C-42B0-BFB8-B9488915C5A7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3047880" y="1970146"/>
        <a:ext cx="409940" cy="411044"/>
      </dsp:txXfrm>
    </dsp:sp>
    <dsp:sp modelId="{9CDC5ED7-117C-411C-BF81-6EEFC03FF1CF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Execute the points which matches the real conditions</a:t>
          </a:r>
          <a:endParaRPr lang="zh-TW" altLang="en-US" sz="2500" kern="1200" dirty="0"/>
        </a:p>
      </dsp:txBody>
      <dsp:txXfrm>
        <a:off x="3925145" y="1395494"/>
        <a:ext cx="2665308" cy="1560349"/>
      </dsp:txXfrm>
    </dsp:sp>
    <dsp:sp modelId="{08FEE6A3-BDBA-410D-956C-25FA03B324E3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6915239" y="1970146"/>
        <a:ext cx="409940" cy="411044"/>
      </dsp:txXfrm>
    </dsp:sp>
    <dsp:sp modelId="{0DFC1C4E-6172-47A2-8B65-DCA9849A48DD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Calculate the return rate (</a:t>
          </a:r>
          <a:r>
            <a:rPr lang="en-US" altLang="zh-TW" sz="2500" kern="1200"/>
            <a:t>target function)</a:t>
          </a:r>
          <a:endParaRPr lang="zh-TW" altLang="en-US" sz="25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DA8-F156-4E77-8B06-9BE776753821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ADA7-CD21-43AB-8D4B-D9FE772D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29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DA8-F156-4E77-8B06-9BE776753821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ADA7-CD21-43AB-8D4B-D9FE772D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82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DA8-F156-4E77-8B06-9BE776753821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ADA7-CD21-43AB-8D4B-D9FE772D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9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DA8-F156-4E77-8B06-9BE776753821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ADA7-CD21-43AB-8D4B-D9FE772D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64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DA8-F156-4E77-8B06-9BE776753821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ADA7-CD21-43AB-8D4B-D9FE772D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12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DA8-F156-4E77-8B06-9BE776753821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ADA7-CD21-43AB-8D4B-D9FE772D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6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DA8-F156-4E77-8B06-9BE776753821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ADA7-CD21-43AB-8D4B-D9FE772D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76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DA8-F156-4E77-8B06-9BE776753821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ADA7-CD21-43AB-8D4B-D9FE772D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97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DA8-F156-4E77-8B06-9BE776753821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ADA7-CD21-43AB-8D4B-D9FE772D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41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DA8-F156-4E77-8B06-9BE776753821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ADA7-CD21-43AB-8D4B-D9FE772D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35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DA8-F156-4E77-8B06-9BE776753821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ADA7-CD21-43AB-8D4B-D9FE772D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25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6DA8-F156-4E77-8B06-9BE776753821}" type="datetimeFigureOut">
              <a:rPr lang="zh-TW" altLang="en-US" smtClean="0"/>
              <a:t>2017/7/21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4ADA7-CD21-43AB-8D4B-D9FE772D08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75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14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662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9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Date to epoch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Module:</a:t>
            </a:r>
            <a:r>
              <a:rPr lang="en-US" altLang="zh-TW" dirty="0"/>
              <a:t> </a:t>
            </a:r>
            <a:r>
              <a:rPr lang="en-US" altLang="zh-TW" dirty="0" err="1"/>
              <a:t>datetime</a:t>
            </a:r>
            <a:br>
              <a:rPr lang="en-US" altLang="zh-TW" dirty="0"/>
            </a:br>
            <a:r>
              <a:rPr lang="en-US" altLang="zh-TW" dirty="0" err="1"/>
              <a:t>datetime.datetime.strptime</a:t>
            </a:r>
            <a:r>
              <a:rPr lang="en-US" altLang="zh-TW" dirty="0"/>
              <a:t>('2014-01-01', '%Y-%m-%d')</a:t>
            </a:r>
            <a:br>
              <a:rPr lang="en-US" altLang="zh-TW" dirty="0"/>
            </a:br>
            <a:r>
              <a:rPr lang="en-US" altLang="zh-TW" dirty="0"/>
              <a:t>- make </a:t>
            </a:r>
            <a:r>
              <a:rPr lang="en-US" altLang="zh-TW" dirty="0" err="1"/>
              <a:t>datetime.datetime</a:t>
            </a:r>
            <a:r>
              <a:rPr lang="en-US" altLang="zh-TW" dirty="0"/>
              <a:t> type</a:t>
            </a:r>
          </a:p>
          <a:p>
            <a:r>
              <a:rPr lang="en-US" altLang="zh-TW" b="1" dirty="0"/>
              <a:t>Module: </a:t>
            </a:r>
            <a:r>
              <a:rPr lang="en-US" altLang="zh-TW" dirty="0"/>
              <a:t>time</a:t>
            </a:r>
            <a:br>
              <a:rPr lang="en-US" altLang="zh-TW" dirty="0"/>
            </a:br>
            <a:r>
              <a:rPr lang="en-US" altLang="zh-TW" dirty="0"/>
              <a:t>epoch = </a:t>
            </a:r>
            <a:r>
              <a:rPr lang="en-US" altLang="zh-TW" dirty="0" err="1"/>
              <a:t>time.mktime</a:t>
            </a:r>
            <a:r>
              <a:rPr lang="en-US" altLang="zh-TW" dirty="0"/>
              <a:t>(</a:t>
            </a:r>
            <a:r>
              <a:rPr lang="en-US" altLang="zh-TW" dirty="0" err="1"/>
              <a:t>date.timetuple</a:t>
            </a:r>
            <a:r>
              <a:rPr lang="en-US" altLang="zh-TW" dirty="0"/>
              <a:t>())</a:t>
            </a:r>
            <a:br>
              <a:rPr lang="en-US" altLang="zh-TW" dirty="0"/>
            </a:br>
            <a:r>
              <a:rPr lang="en-US" altLang="zh-TW" dirty="0"/>
              <a:t>- where date is a </a:t>
            </a:r>
            <a:r>
              <a:rPr lang="en-US" altLang="zh-TW" dirty="0" err="1"/>
              <a:t>datetime.datetime</a:t>
            </a:r>
            <a:r>
              <a:rPr lang="en-US" altLang="zh-TW" dirty="0"/>
              <a:t> type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45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Epoch time to 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Module: </a:t>
            </a:r>
            <a:r>
              <a:rPr lang="en-US" altLang="zh-TW" dirty="0"/>
              <a:t>time</a:t>
            </a:r>
            <a:br>
              <a:rPr lang="en-US" altLang="zh-TW" dirty="0"/>
            </a:br>
            <a:r>
              <a:rPr lang="en-US" altLang="zh-TW" dirty="0"/>
              <a:t>string date = </a:t>
            </a:r>
            <a:r>
              <a:rPr lang="en-US" altLang="zh-TW" dirty="0" err="1"/>
              <a:t>time.strftime</a:t>
            </a:r>
            <a:r>
              <a:rPr lang="en-US" altLang="zh-TW" dirty="0"/>
              <a:t>('%Y-%m-%d', </a:t>
            </a:r>
            <a:r>
              <a:rPr lang="en-US" altLang="zh-TW" dirty="0" err="1"/>
              <a:t>time.localtime</a:t>
            </a:r>
            <a:r>
              <a:rPr lang="en-US" altLang="zh-TW" dirty="0"/>
              <a:t>(foo))</a:t>
            </a:r>
            <a:br>
              <a:rPr lang="en-US" altLang="zh-TW" dirty="0"/>
            </a:br>
            <a:r>
              <a:rPr lang="en-US" altLang="zh-TW" dirty="0"/>
              <a:t>- where foo is a </a:t>
            </a:r>
            <a:r>
              <a:rPr lang="en-US" altLang="zh-TW" dirty="0" err="1"/>
              <a:t>int</a:t>
            </a:r>
            <a:r>
              <a:rPr lang="en-US" altLang="zh-TW" dirty="0"/>
              <a:t>/float epoch time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8201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CD601-2320-439F-9D31-69F42DE7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series simulation flow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741FF32-36B1-4125-98E5-7885284D9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6670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83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47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Date to epoch time</vt:lpstr>
      <vt:lpstr>Epoch time to date</vt:lpstr>
      <vt:lpstr>Time series simulation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Allen Chu</dc:creator>
  <cp:lastModifiedBy>Allen Chu</cp:lastModifiedBy>
  <cp:revision>8</cp:revision>
  <dcterms:created xsi:type="dcterms:W3CDTF">2017-07-05T11:57:14Z</dcterms:created>
  <dcterms:modified xsi:type="dcterms:W3CDTF">2017-07-21T10:27:20Z</dcterms:modified>
</cp:coreProperties>
</file>