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70" r:id="rId4"/>
    <p:sldId id="265" r:id="rId5"/>
    <p:sldId id="262" r:id="rId6"/>
    <p:sldId id="259" r:id="rId7"/>
    <p:sldId id="267" r:id="rId8"/>
    <p:sldId id="271" r:id="rId9"/>
    <p:sldId id="261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1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hristianwatson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hristianwatson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4010</c:v>
                </c:pt>
                <c:pt idx="1">
                  <c:v>4378</c:v>
                </c:pt>
                <c:pt idx="2">
                  <c:v>4246</c:v>
                </c:pt>
                <c:pt idx="3">
                  <c:v>4918</c:v>
                </c:pt>
                <c:pt idx="4">
                  <c:v>3280</c:v>
                </c:pt>
                <c:pt idx="5">
                  <c:v>3679</c:v>
                </c:pt>
                <c:pt idx="6">
                  <c:v>4612</c:v>
                </c:pt>
                <c:pt idx="7">
                  <c:v>4770</c:v>
                </c:pt>
                <c:pt idx="8">
                  <c:v>5021</c:v>
                </c:pt>
                <c:pt idx="9">
                  <c:v>3366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1-3943-BEAA-4C8342A4A6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Cloud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6812</c:v>
                </c:pt>
                <c:pt idx="1">
                  <c:v>10870</c:v>
                </c:pt>
                <c:pt idx="2">
                  <c:v>13536</c:v>
                </c:pt>
                <c:pt idx="3">
                  <c:v>6284</c:v>
                </c:pt>
                <c:pt idx="4">
                  <c:v>9199</c:v>
                </c:pt>
                <c:pt idx="5">
                  <c:v>7314</c:v>
                </c:pt>
                <c:pt idx="6">
                  <c:v>12617</c:v>
                </c:pt>
                <c:pt idx="7">
                  <c:v>10757</c:v>
                </c:pt>
                <c:pt idx="8">
                  <c:v>10728</c:v>
                </c:pt>
                <c:pt idx="9">
                  <c:v>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1-3943-BEAA-4C8342A4A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141935"/>
        <c:axId val="450143631"/>
      </c:barChart>
      <c:catAx>
        <c:axId val="45014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143631"/>
        <c:crosses val="autoZero"/>
        <c:auto val="1"/>
        <c:lblAlgn val="ctr"/>
        <c:lblOffset val="100"/>
        <c:noMultiLvlLbl val="0"/>
      </c:catAx>
      <c:valAx>
        <c:axId val="45014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14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962090477231258"/>
          <c:y val="0.92867739894429979"/>
          <c:w val="0.33729993496241062"/>
          <c:h val="5.2976415762117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Fog Ping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24</c:v>
                </c:pt>
                <c:pt idx="2">
                  <c:v>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C-6F45-99C5-963489A0028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Cloud Ping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Sheet1!$E$2:$E$5</c:f>
              <c:numCache>
                <c:formatCode>General</c:formatCode>
                <c:ptCount val="4"/>
                <c:pt idx="0">
                  <c:v>116</c:v>
                </c:pt>
                <c:pt idx="1">
                  <c:v>93</c:v>
                </c:pt>
                <c:pt idx="2">
                  <c:v>96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C-6F45-99C5-963489A0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384863"/>
        <c:axId val="478347407"/>
      </c:barChart>
      <c:catAx>
        <c:axId val="45238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47407"/>
        <c:crosses val="autoZero"/>
        <c:auto val="1"/>
        <c:lblAlgn val="ctr"/>
        <c:lblOffset val="100"/>
        <c:noMultiLvlLbl val="0"/>
      </c:catAx>
      <c:valAx>
        <c:axId val="47834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8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ABF54-4EC5-214B-9291-256D4842513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CA5AF-1E6B-4B4F-92D2-EB6AFD8D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CA5AF-1E6B-4B4F-92D2-EB6AFD8DB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2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9BCB54-6395-8F42-9DC0-94F39E60EF6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39EE71-03BB-FF40-8A45-7ED0EE4B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fZtQbsScCr4?ecver=2&amp;autoplay=1&amp;autohide=1&amp;&amp;showinfo=0&amp;controls=0" TargetMode="External"/><Relationship Id="rId2" Type="http://schemas.openxmlformats.org/officeDocument/2006/relationships/hyperlink" Target="https://www.youtube.com/embed/yJAk_FozAmI?ecver=2&amp;autoplay=1&amp;autohide=1&amp;&amp;showinfo=0&amp;controls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41A-9B2A-3F41-90F4-FA4CF63F8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Fog Architecture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5E8E-F433-5042-949B-793451ABD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Allen </a:t>
            </a:r>
            <a:r>
              <a:rPr lang="en-US" dirty="0" err="1"/>
              <a:t>Kinzalow</a:t>
            </a:r>
            <a:r>
              <a:rPr lang="en-US" dirty="0"/>
              <a:t> and Christian Watson</a:t>
            </a:r>
          </a:p>
        </p:txBody>
      </p:sp>
    </p:spTree>
    <p:extLst>
      <p:ext uri="{BB962C8B-B14F-4D97-AF65-F5344CB8AC3E}">
        <p14:creationId xmlns:p14="http://schemas.microsoft.com/office/powerpoint/2010/main" val="88549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B26B-A578-BE46-8330-FE43FC17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>
            <a:normAutofit/>
          </a:bodyPr>
          <a:lstStyle/>
          <a:p>
            <a:r>
              <a:rPr lang="en-US" sz="4800" cap="small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13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E57-D54B-6044-9E09-ACC91617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>
            <a:normAutofit/>
          </a:bodyPr>
          <a:lstStyle/>
          <a:p>
            <a:r>
              <a:rPr lang="en-US" sz="4800" cap="small"/>
              <a:t>Questions</a:t>
            </a:r>
            <a:r>
              <a:rPr lang="en-US" sz="4800" cap="small">
                <a:latin typeface="+mn-lt"/>
                <a:cs typeface="Al Bayan Plain" pitchFamily="2" charset="-78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234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172C-42B3-B140-81ED-C5EC2188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Importance of the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426-350F-354E-9057-2E78E6E4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bring data processing, storage, etc. closer to relevant devices and applications. </a:t>
            </a:r>
          </a:p>
          <a:p>
            <a:r>
              <a:rPr lang="en-US" dirty="0"/>
              <a:t>Lower latency so devices, sensors, and applications have the ability to quickly interpret data. </a:t>
            </a:r>
          </a:p>
        </p:txBody>
      </p:sp>
    </p:spTree>
    <p:extLst>
      <p:ext uri="{BB962C8B-B14F-4D97-AF65-F5344CB8AC3E}">
        <p14:creationId xmlns:p14="http://schemas.microsoft.com/office/powerpoint/2010/main" val="6039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95D3-E7D2-224B-802C-201C19F3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92" y="1181238"/>
            <a:ext cx="3089009" cy="1188720"/>
          </a:xfrm>
        </p:spPr>
        <p:txBody>
          <a:bodyPr/>
          <a:lstStyle/>
          <a:p>
            <a:r>
              <a:rPr lang="en-US" cap="small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C45A-3EC1-A443-AF4B-29F0085B4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advanced traffic cameras are being used and relied upon so the data needs to be interpreted quickly.</a:t>
            </a:r>
          </a:p>
          <a:p>
            <a:r>
              <a:rPr lang="en-US" dirty="0"/>
              <a:t>Limited storage and processor power.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B805D-59B0-E44A-8128-BFC9DE251A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the Fog to eliminate latency issues. </a:t>
            </a:r>
          </a:p>
          <a:p>
            <a:r>
              <a:rPr lang="en-US" dirty="0"/>
              <a:t>The Fog will also offset the limited storage and processor power.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804B0C-ED39-5E45-9D14-4B4C5D204EF5}"/>
              </a:ext>
            </a:extLst>
          </p:cNvPr>
          <p:cNvSpPr txBox="1">
            <a:spLocks/>
          </p:cNvSpPr>
          <p:nvPr/>
        </p:nvSpPr>
        <p:spPr>
          <a:xfrm>
            <a:off x="6928933" y="1172510"/>
            <a:ext cx="3089009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small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6183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5562-B2CB-E440-8A65-30FB7D1D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Goal of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14A1-181C-B74D-A938-194670DB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that the Fog has lower latency than the Cloud by comparing speeds and pings. </a:t>
            </a:r>
          </a:p>
        </p:txBody>
      </p:sp>
    </p:spTree>
    <p:extLst>
      <p:ext uri="{BB962C8B-B14F-4D97-AF65-F5344CB8AC3E}">
        <p14:creationId xmlns:p14="http://schemas.microsoft.com/office/powerpoint/2010/main" val="359245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77EB-0A0C-304D-AC3E-AB6FC957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D1E4-841A-7744-B3D3-B6BDBAD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cameras of Toomer’s Corner accessed. </a:t>
            </a:r>
          </a:p>
          <a:p>
            <a:r>
              <a:rPr lang="en-US" dirty="0"/>
              <a:t>A screenshot is taken every 10 seconds and that screenshot is either sent to the Fog or to the Cloud. </a:t>
            </a:r>
          </a:p>
          <a:p>
            <a:r>
              <a:rPr lang="en-US" dirty="0"/>
              <a:t>The Fog or Cloud then analyzes if a car is present and returns true or false. </a:t>
            </a:r>
          </a:p>
          <a:p>
            <a:r>
              <a:rPr lang="en-US" dirty="0"/>
              <a:t>The statistics are then recorded and stored.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515E53-E340-4735-8E5D-A78CA55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DC1A0-B339-4E3A-85A5-4F8745D774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C2E8D-33E0-1B4F-84C6-465A8C33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574" y="635689"/>
            <a:ext cx="995149" cy="14481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64E8CA-BB58-4156-9888-57979B1DA2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BFB88-5EFF-BC4A-BD72-62F25456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10" y="2546785"/>
            <a:ext cx="1739476" cy="14481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A72C10-2CF3-45E8-8FED-07DAB93788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4DCA663-24E2-C847-83E0-DCB8392FF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372" y="4571682"/>
            <a:ext cx="2007553" cy="1229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3C50-C631-C448-98F5-19ECE14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cap="small" dirty="0"/>
              <a:t>Software/Hardware Used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E8E52C-47BE-43AC-BE96-27A02C1D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en-US" sz="2000" b="1" dirty="0"/>
              <a:t>Local Fog Server</a:t>
            </a:r>
          </a:p>
          <a:p>
            <a:pPr lvl="1"/>
            <a:r>
              <a:rPr lang="en-US" sz="1800" dirty="0"/>
              <a:t>Specs:</a:t>
            </a:r>
          </a:p>
          <a:p>
            <a:pPr lvl="2"/>
            <a:r>
              <a:rPr lang="en-US" sz="1800" dirty="0"/>
              <a:t>Intel i7-4770S CPU @ 3.10 GHz</a:t>
            </a:r>
          </a:p>
          <a:p>
            <a:pPr lvl="2"/>
            <a:r>
              <a:rPr lang="en-US" sz="1800" dirty="0"/>
              <a:t>12 GB RAM</a:t>
            </a:r>
          </a:p>
          <a:p>
            <a:pPr lvl="2"/>
            <a:r>
              <a:rPr lang="en-US" sz="1800" dirty="0"/>
              <a:t>64-bit</a:t>
            </a:r>
          </a:p>
          <a:p>
            <a:r>
              <a:rPr lang="en-US" sz="2000" b="1" dirty="0"/>
              <a:t>Puppeteer</a:t>
            </a:r>
            <a:r>
              <a:rPr lang="en-US" sz="2000" dirty="0"/>
              <a:t> and </a:t>
            </a:r>
            <a:r>
              <a:rPr lang="en-US" sz="2000" b="1" dirty="0"/>
              <a:t>NodeJS</a:t>
            </a:r>
            <a:r>
              <a:rPr lang="en-US" sz="2000" dirty="0"/>
              <a:t> used in conjunction to simulate a camera. </a:t>
            </a:r>
          </a:p>
          <a:p>
            <a:r>
              <a:rPr lang="en-US" sz="2000" b="1" dirty="0"/>
              <a:t>TensorFlow </a:t>
            </a:r>
            <a:r>
              <a:rPr lang="en-US" sz="2000" dirty="0"/>
              <a:t>used as image recognition software. </a:t>
            </a:r>
          </a:p>
        </p:txBody>
      </p:sp>
    </p:spTree>
    <p:extLst>
      <p:ext uri="{BB962C8B-B14F-4D97-AF65-F5344CB8AC3E}">
        <p14:creationId xmlns:p14="http://schemas.microsoft.com/office/powerpoint/2010/main" val="237680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0515E53-E340-4735-8E5D-A78CA55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5DC1A0-B339-4E3A-85A5-4F8745D774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F33A6-987C-724C-B103-A903A044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372" y="732386"/>
            <a:ext cx="2007553" cy="12547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64E8CA-BB58-4156-9888-57979B1DA2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D9E09-BDA5-A24B-9D29-6D2A0D1B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372" y="2751388"/>
            <a:ext cx="2007553" cy="103890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0A72C10-2CF3-45E8-8FED-07DAB93788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253-4492-0846-A20B-4B019A726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372" y="4792514"/>
            <a:ext cx="2007553" cy="787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3C50-C631-C448-98F5-19ECE14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cap="small" dirty="0"/>
              <a:t>Software/hardware Used [Cont.]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E8E52C-47BE-43AC-BE96-27A02C1D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en-US" b="1" dirty="0"/>
              <a:t>Heroku </a:t>
            </a:r>
            <a:r>
              <a:rPr lang="en-US" dirty="0"/>
              <a:t>is the cloud server located on the west coast. </a:t>
            </a:r>
          </a:p>
          <a:p>
            <a:pPr lvl="1"/>
            <a:r>
              <a:rPr lang="en-US" b="1" dirty="0"/>
              <a:t>Specs:</a:t>
            </a:r>
          </a:p>
          <a:p>
            <a:pPr lvl="2"/>
            <a:r>
              <a:rPr lang="en-US" dirty="0"/>
              <a:t>512 MB RAM</a:t>
            </a:r>
          </a:p>
          <a:p>
            <a:pPr lvl="2"/>
            <a:r>
              <a:rPr lang="en-US" dirty="0"/>
              <a:t>64-bit</a:t>
            </a:r>
          </a:p>
          <a:p>
            <a:r>
              <a:rPr lang="en-US" b="1" dirty="0"/>
              <a:t>Heroku </a:t>
            </a:r>
            <a:r>
              <a:rPr lang="en-US" dirty="0"/>
              <a:t>can also utilize </a:t>
            </a:r>
            <a:r>
              <a:rPr lang="en-US" b="1" dirty="0" err="1"/>
              <a:t>mySQL</a:t>
            </a:r>
            <a:r>
              <a:rPr lang="en-US" dirty="0"/>
              <a:t> to store recorded traffic statistics. </a:t>
            </a:r>
          </a:p>
          <a:p>
            <a:r>
              <a:rPr lang="en-US" b="1" dirty="0"/>
              <a:t>Flask</a:t>
            </a:r>
            <a:r>
              <a:rPr lang="en-US" dirty="0"/>
              <a:t> used as a webserver to upload images. </a:t>
            </a:r>
          </a:p>
        </p:txBody>
      </p:sp>
    </p:spTree>
    <p:extLst>
      <p:ext uri="{BB962C8B-B14F-4D97-AF65-F5344CB8AC3E}">
        <p14:creationId xmlns:p14="http://schemas.microsoft.com/office/powerpoint/2010/main" val="36578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6B91-7934-6343-AAAC-0512CAE3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Live Cameras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93AD-1659-FD4B-BD0D-957B1164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Camera #1</a:t>
            </a:r>
            <a:endParaRPr lang="en-US" dirty="0"/>
          </a:p>
          <a:p>
            <a:r>
              <a:rPr lang="en-US" dirty="0">
                <a:hlinkClick r:id="rId3"/>
              </a:rPr>
              <a:t>Camera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5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39C-53A7-344B-ABA8-99E4FFE1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9CB849-A834-1E42-95B2-7C9B68527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429046"/>
              </p:ext>
            </p:extLst>
          </p:nvPr>
        </p:nvGraphicFramePr>
        <p:xfrm>
          <a:off x="600421" y="2273852"/>
          <a:ext cx="5641353" cy="415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7318A1-4A65-8E40-8F4B-1B5A94D40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87267"/>
              </p:ext>
            </p:extLst>
          </p:nvPr>
        </p:nvGraphicFramePr>
        <p:xfrm>
          <a:off x="6546575" y="2273852"/>
          <a:ext cx="5486400" cy="415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5593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{2D672FA9-25EA-AE41-84E1-5D7113E022A1}tf10001120</Template>
  <TotalTime>359</TotalTime>
  <Words>270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 Bayan Plain</vt:lpstr>
      <vt:lpstr>Arial</vt:lpstr>
      <vt:lpstr>Calibri</vt:lpstr>
      <vt:lpstr>Gill Sans MT</vt:lpstr>
      <vt:lpstr>Parcel</vt:lpstr>
      <vt:lpstr>Fog Architecture Experiments</vt:lpstr>
      <vt:lpstr>Importance of the Fog</vt:lpstr>
      <vt:lpstr>Problem</vt:lpstr>
      <vt:lpstr>Goal of Experiment</vt:lpstr>
      <vt:lpstr>Experiment Setup</vt:lpstr>
      <vt:lpstr>Software/Hardware Used</vt:lpstr>
      <vt:lpstr>Software/hardware Used [Cont.]</vt:lpstr>
      <vt:lpstr>Live Cameras Used</vt:lpstr>
      <vt:lpstr>Results</vt:lpstr>
      <vt:lpstr>Demo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Architecture Experiments</dc:title>
  <dc:creator>Christian Watson</dc:creator>
  <cp:lastModifiedBy>allen</cp:lastModifiedBy>
  <cp:revision>17</cp:revision>
  <dcterms:created xsi:type="dcterms:W3CDTF">2018-04-17T02:22:46Z</dcterms:created>
  <dcterms:modified xsi:type="dcterms:W3CDTF">2018-04-17T08:53:00Z</dcterms:modified>
</cp:coreProperties>
</file>