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36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4A6C-0D02-944C-BEA7-0EF399DF0C2B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5704-9B3A-8946-B4DA-B8FB0D468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2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4A6C-0D02-944C-BEA7-0EF399DF0C2B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5704-9B3A-8946-B4DA-B8FB0D468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4A6C-0D02-944C-BEA7-0EF399DF0C2B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5704-9B3A-8946-B4DA-B8FB0D468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1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4A6C-0D02-944C-BEA7-0EF399DF0C2B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5704-9B3A-8946-B4DA-B8FB0D468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7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4A6C-0D02-944C-BEA7-0EF399DF0C2B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5704-9B3A-8946-B4DA-B8FB0D468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4A6C-0D02-944C-BEA7-0EF399DF0C2B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5704-9B3A-8946-B4DA-B8FB0D468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7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4A6C-0D02-944C-BEA7-0EF399DF0C2B}" type="datetimeFigureOut">
              <a:rPr lang="en-US" smtClean="0"/>
              <a:t>9/28/15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5704-9B3A-8946-B4DA-B8FB0D468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8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4A6C-0D02-944C-BEA7-0EF399DF0C2B}" type="datetimeFigureOut">
              <a:rPr lang="en-US" smtClean="0"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5704-9B3A-8946-B4DA-B8FB0D468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9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4A6C-0D02-944C-BEA7-0EF399DF0C2B}" type="datetimeFigureOut">
              <a:rPr lang="en-US" smtClean="0"/>
              <a:t>9/28/15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5704-9B3A-8946-B4DA-B8FB0D468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4A6C-0D02-944C-BEA7-0EF399DF0C2B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5704-9B3A-8946-B4DA-B8FB0D468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4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4A6C-0D02-944C-BEA7-0EF399DF0C2B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5704-9B3A-8946-B4DA-B8FB0D468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F4A6C-0D02-944C-BEA7-0EF399DF0C2B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35704-9B3A-8946-B4DA-B8FB0D468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091" y="1920240"/>
            <a:ext cx="9019819" cy="3017520"/>
            <a:chOff x="20912" y="1730858"/>
            <a:chExt cx="9019819" cy="3017520"/>
          </a:xfrm>
        </p:grpSpPr>
        <p:pic>
          <p:nvPicPr>
            <p:cNvPr id="4" name="Picture 3" descr="ex5_sample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912" y="1730858"/>
              <a:ext cx="3010961" cy="3017520"/>
            </a:xfrm>
            <a:prstGeom prst="rect">
              <a:avLst/>
            </a:prstGeom>
          </p:spPr>
        </p:pic>
        <p:pic>
          <p:nvPicPr>
            <p:cNvPr id="5" name="Picture 4" descr="ex5_sample2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1873" y="1730858"/>
              <a:ext cx="3010975" cy="3017520"/>
            </a:xfrm>
            <a:prstGeom prst="rect">
              <a:avLst/>
            </a:prstGeom>
          </p:spPr>
        </p:pic>
        <p:pic>
          <p:nvPicPr>
            <p:cNvPr id="6" name="Picture 5" descr="ex5_sample3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42848" y="1730858"/>
              <a:ext cx="2997883" cy="301752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940710" y="1573168"/>
            <a:ext cx="1186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0.1 – 0.8 </a:t>
            </a:r>
            <a:r>
              <a:rPr lang="en-US" sz="1400" dirty="0" err="1" smtClean="0">
                <a:latin typeface="Arial"/>
                <a:cs typeface="Arial"/>
              </a:rPr>
              <a:t>μ</a:t>
            </a:r>
            <a:r>
              <a:rPr lang="en-US" sz="1400" dirty="0" err="1" smtClean="0">
                <a:latin typeface="Arial"/>
                <a:cs typeface="Arial"/>
              </a:rPr>
              <a:t>m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6983" y="1573168"/>
            <a:ext cx="1186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0.8 – 3.0 </a:t>
            </a:r>
            <a:r>
              <a:rPr lang="en-US" sz="1400" dirty="0" err="1" smtClean="0">
                <a:latin typeface="Arial"/>
                <a:cs typeface="Arial"/>
              </a:rPr>
              <a:t>μ</a:t>
            </a:r>
            <a:r>
              <a:rPr lang="en-US" sz="1400" dirty="0" err="1" smtClean="0">
                <a:latin typeface="Arial"/>
                <a:cs typeface="Arial"/>
              </a:rPr>
              <a:t>m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66156" y="1573168"/>
            <a:ext cx="891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&gt; 3.0 </a:t>
            </a:r>
            <a:r>
              <a:rPr lang="en-US" sz="1400" dirty="0" err="1" smtClean="0">
                <a:latin typeface="Arial"/>
                <a:cs typeface="Arial"/>
              </a:rPr>
              <a:t>μ</a:t>
            </a:r>
            <a:r>
              <a:rPr lang="en-US" sz="1400" dirty="0" err="1" smtClean="0">
                <a:latin typeface="Arial"/>
                <a:cs typeface="Arial"/>
              </a:rPr>
              <a:t>m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8377" y="5188403"/>
            <a:ext cx="3391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Note: for illustration purposes only, data is not real</a:t>
            </a:r>
            <a:endParaRPr lang="en-US" sz="1200" i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404991" y="5231700"/>
            <a:ext cx="4767769" cy="437115"/>
            <a:chOff x="1752073" y="6031982"/>
            <a:chExt cx="4767769" cy="43711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V="1">
              <a:off x="1763832" y="6031982"/>
              <a:ext cx="4750588" cy="1881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6052328" y="6222876"/>
              <a:ext cx="4484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/>
                  <a:cs typeface="Arial"/>
                </a:rPr>
                <a:t>High</a:t>
              </a:r>
              <a:endParaRPr lang="en-US" sz="1000" dirty="0"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073" y="6222876"/>
              <a:ext cx="41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/>
                  <a:cs typeface="Arial"/>
                </a:rPr>
                <a:t>Low</a:t>
              </a:r>
              <a:endParaRPr lang="en-US" sz="1000" dirty="0">
                <a:latin typeface="Arial"/>
                <a:cs typeface="Arial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519842" y="6222876"/>
              <a:ext cx="0" cy="44574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58423" y="6222876"/>
              <a:ext cx="0" cy="44574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39132" y="6222876"/>
              <a:ext cx="0" cy="44574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11271" y="4985479"/>
            <a:ext cx="1161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Read Abundance</a:t>
            </a: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688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JCVI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McCrow</dc:creator>
  <cp:lastModifiedBy>John McCrow</cp:lastModifiedBy>
  <cp:revision>6</cp:revision>
  <dcterms:created xsi:type="dcterms:W3CDTF">2015-09-28T16:24:15Z</dcterms:created>
  <dcterms:modified xsi:type="dcterms:W3CDTF">2015-09-28T17:00:48Z</dcterms:modified>
</cp:coreProperties>
</file>