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91335FE-A5F3-4B6B-A8E2-676D6AF45074}">
  <a:tblStyle styleId="{891335FE-A5F3-4B6B-A8E2-676D6AF450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{891335FE-A5F3-4B6B-A8E2-676D6AF45074}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{891335FE-A5F3-4B6B-A8E2-676D6AF45074}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{891335FE-A5F3-4B6B-A8E2-676D6AF45074}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{891335FE-A5F3-4B6B-A8E2-676D6AF45074}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{891335FE-A5F3-4B6B-A8E2-676D6AF45074}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{891335FE-A5F3-4B6B-A8E2-676D6AF45074}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{891335FE-A5F3-4B6B-A8E2-676D6AF45074}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{891335FE-A5F3-4B6B-A8E2-676D6AF45074}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{891335FE-A5F3-4B6B-A8E2-676D6AF45074}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