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94015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94015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e94015f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e94015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94015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94015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“iterable”, meaning we can iterate over every element in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every element in a list or every character in a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Comprehensions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Comprehensions are a unique way of quickly creating a list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yourself using a for loop along with .append() to create a list, List Comprehensions are a good alternative!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this, let’s go to a Jupyter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ctrTitle"/>
          </p:nvPr>
        </p:nvSpPr>
        <p:spPr>
          <a:xfrm>
            <a:off x="311700" y="203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