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0607e3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0607e3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0607e3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0607e3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0607e3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0607e3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0607e3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0607e3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0607e30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0607e30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0607e3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0607e3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0607e3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0607e3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0607e3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0607e3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0607e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0607e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0607e3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0607e3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0607e3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0607e3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0607e3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0607e3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0607e3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0607e3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0607e3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0607e3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more examples of using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ctrTitle"/>
          </p:nvPr>
        </p:nvSpPr>
        <p:spPr>
          <a:xfrm>
            <a:off x="352475" y="24599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Level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Lambda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Map and 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*args and **kwargs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