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2B42CC-6BDE-47AB-866D-90165136289B}">
  <a:tblStyle styleId="{8E2B42CC-6BDE-47AB-866D-901651362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{8E2B42CC-6BDE-47AB-866D-90165136289B}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