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d8553b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d8553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cd33a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cd33a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d33a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bcd33a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cd33a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bcd33a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8d8553be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8d8553be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slide of lecture 2.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Simple Autoencoder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286750" y="1823475"/>
            <a:ext cx="2008500" cy="1903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1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659125" y="2176125"/>
            <a:ext cx="2099700" cy="1198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Box 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text font is Montserrat at 29 font.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Feel free to play around with spacing or font size as long as slides retain the same uniform feel.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>
            <a:stCxn id="78" idx="2"/>
          </p:cNvCxnSpPr>
          <p:nvPr/>
        </p:nvCxnSpPr>
        <p:spPr>
          <a:xfrm rot="10800000">
            <a:off x="6922625" y="496988"/>
            <a:ext cx="0" cy="4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4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for shapes or figures should be the default Google slide colors on level “Light 1”.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4868675" y="4065488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964125" y="2567363"/>
            <a:ext cx="2016000" cy="52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Hidden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04775" y="1011863"/>
            <a:ext cx="4107900" cy="529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should be written in Source Code Pro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1" name="Google Shape;91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" name="Google Shape;92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Highlighting is encouraged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9" name="Google Shape;99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" name="Google Shape;100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 used should be defaults on Dark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nice to use boxes to highlight features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1==2: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	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print(“Woah”)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1==1: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print(“One is equal to One”)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print(“Everything Normal”)</a:t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1750075" y="1910150"/>
            <a:ext cx="1867500" cy="45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311700" y="1459875"/>
            <a:ext cx="85206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Lecture 2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