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36733" y="141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Iterators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 Homework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