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000760" y="2071678"/>
            <a:ext cx="642942" cy="357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214678" y="2643182"/>
            <a:ext cx="642942" cy="357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500298" y="3214686"/>
            <a:ext cx="642942" cy="357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29058" y="3214686"/>
            <a:ext cx="642942" cy="357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071670" y="3786190"/>
            <a:ext cx="642942" cy="357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785786" y="2714620"/>
            <a:ext cx="642942" cy="357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714480" y="3214686"/>
            <a:ext cx="642942" cy="357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9" idx="5"/>
            <a:endCxn id="10" idx="1"/>
          </p:cNvCxnSpPr>
          <p:nvPr/>
        </p:nvCxnSpPr>
        <p:spPr>
          <a:xfrm rot="16200000" flipH="1">
            <a:off x="1447857" y="2906215"/>
            <a:ext cx="247494" cy="474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7"/>
            <a:endCxn id="5" idx="3"/>
          </p:cNvCxnSpPr>
          <p:nvPr/>
        </p:nvCxnSpPr>
        <p:spPr>
          <a:xfrm rot="5400000" flipH="1" flipV="1">
            <a:off x="3019493" y="2977653"/>
            <a:ext cx="318932" cy="25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0"/>
            <a:endCxn id="6" idx="3"/>
          </p:cNvCxnSpPr>
          <p:nvPr/>
        </p:nvCxnSpPr>
        <p:spPr>
          <a:xfrm rot="5400000" flipH="1" flipV="1">
            <a:off x="2360487" y="3552222"/>
            <a:ext cx="266623" cy="201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5" idx="5"/>
            <a:endCxn id="7" idx="1"/>
          </p:cNvCxnSpPr>
          <p:nvPr/>
        </p:nvCxnSpPr>
        <p:spPr>
          <a:xfrm rot="16200000" flipH="1">
            <a:off x="3733873" y="2977653"/>
            <a:ext cx="318932" cy="25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014980" y="2071678"/>
            <a:ext cx="642942" cy="357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9" idx="7"/>
            <a:endCxn id="21" idx="3"/>
          </p:cNvCxnSpPr>
          <p:nvPr/>
        </p:nvCxnSpPr>
        <p:spPr>
          <a:xfrm rot="5400000" flipH="1" flipV="1">
            <a:off x="1526669" y="2184461"/>
            <a:ext cx="390370" cy="774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1" idx="5"/>
            <a:endCxn id="5" idx="1"/>
          </p:cNvCxnSpPr>
          <p:nvPr/>
        </p:nvCxnSpPr>
        <p:spPr>
          <a:xfrm rot="16200000" flipH="1">
            <a:off x="2776834" y="2163490"/>
            <a:ext cx="318932" cy="745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6715140" y="2643182"/>
            <a:ext cx="642942" cy="357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5357818" y="2643182"/>
            <a:ext cx="642942" cy="357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4714876" y="3214686"/>
            <a:ext cx="642942" cy="357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6072198" y="3214686"/>
            <a:ext cx="642942" cy="357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6786578" y="3786190"/>
            <a:ext cx="642942" cy="357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7500958" y="4357694"/>
            <a:ext cx="642942" cy="357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cxnSp>
        <p:nvCxnSpPr>
          <p:cNvPr id="33" name="直接连接符 32"/>
          <p:cNvCxnSpPr>
            <a:stCxn id="29" idx="5"/>
            <a:endCxn id="30" idx="1"/>
          </p:cNvCxnSpPr>
          <p:nvPr/>
        </p:nvCxnSpPr>
        <p:spPr>
          <a:xfrm rot="16200000" flipH="1">
            <a:off x="6591393" y="3549157"/>
            <a:ext cx="318932" cy="25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0" idx="5"/>
            <a:endCxn id="31" idx="1"/>
          </p:cNvCxnSpPr>
          <p:nvPr/>
        </p:nvCxnSpPr>
        <p:spPr>
          <a:xfrm rot="16200000" flipH="1">
            <a:off x="7305773" y="4120661"/>
            <a:ext cx="318932" cy="25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8" idx="7"/>
            <a:endCxn id="27" idx="3"/>
          </p:cNvCxnSpPr>
          <p:nvPr/>
        </p:nvCxnSpPr>
        <p:spPr>
          <a:xfrm rot="5400000" flipH="1" flipV="1">
            <a:off x="5198352" y="3013372"/>
            <a:ext cx="318932" cy="188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7" idx="5"/>
            <a:endCxn id="29" idx="1"/>
          </p:cNvCxnSpPr>
          <p:nvPr/>
        </p:nvCxnSpPr>
        <p:spPr>
          <a:xfrm rot="16200000" flipH="1">
            <a:off x="5877013" y="2977653"/>
            <a:ext cx="318932" cy="25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7" idx="7"/>
            <a:endCxn id="4" idx="3"/>
          </p:cNvCxnSpPr>
          <p:nvPr/>
        </p:nvCxnSpPr>
        <p:spPr>
          <a:xfrm rot="5400000" flipH="1" flipV="1">
            <a:off x="5841294" y="2441868"/>
            <a:ext cx="318932" cy="188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" idx="5"/>
            <a:endCxn id="26" idx="1"/>
          </p:cNvCxnSpPr>
          <p:nvPr/>
        </p:nvCxnSpPr>
        <p:spPr>
          <a:xfrm rot="16200000" flipH="1">
            <a:off x="6519955" y="2406149"/>
            <a:ext cx="318932" cy="25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5214942" y="1428736"/>
            <a:ext cx="642942" cy="357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4000496" y="785794"/>
            <a:ext cx="642942" cy="357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4500562" y="2071678"/>
            <a:ext cx="642942" cy="357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48" name="直接连接符 47"/>
          <p:cNvCxnSpPr>
            <a:stCxn id="4" idx="1"/>
            <a:endCxn id="44" idx="5"/>
          </p:cNvCxnSpPr>
          <p:nvPr/>
        </p:nvCxnSpPr>
        <p:spPr>
          <a:xfrm rot="16200000" flipV="1">
            <a:off x="5734137" y="1763207"/>
            <a:ext cx="390370" cy="33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6" idx="7"/>
            <a:endCxn id="44" idx="3"/>
          </p:cNvCxnSpPr>
          <p:nvPr/>
        </p:nvCxnSpPr>
        <p:spPr>
          <a:xfrm rot="5400000" flipH="1" flipV="1">
            <a:off x="4984038" y="1798926"/>
            <a:ext cx="390370" cy="25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2928926" y="1428736"/>
            <a:ext cx="642942" cy="357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53" name="直接连接符 52"/>
          <p:cNvCxnSpPr>
            <a:stCxn id="51" idx="7"/>
            <a:endCxn id="45" idx="3"/>
          </p:cNvCxnSpPr>
          <p:nvPr/>
        </p:nvCxnSpPr>
        <p:spPr>
          <a:xfrm rot="5400000" flipH="1" flipV="1">
            <a:off x="3590997" y="977389"/>
            <a:ext cx="390370" cy="616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21" idx="7"/>
            <a:endCxn id="51" idx="3"/>
          </p:cNvCxnSpPr>
          <p:nvPr/>
        </p:nvCxnSpPr>
        <p:spPr>
          <a:xfrm rot="5400000" flipH="1" flipV="1">
            <a:off x="2598239" y="1699143"/>
            <a:ext cx="390370" cy="459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5"/>
            <a:endCxn id="44" idx="1"/>
          </p:cNvCxnSpPr>
          <p:nvPr/>
        </p:nvCxnSpPr>
        <p:spPr>
          <a:xfrm rot="16200000" flipH="1">
            <a:off x="4734005" y="905951"/>
            <a:ext cx="390370" cy="75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Peng Li</dc:creator>
  <cp:lastModifiedBy>Peng Li</cp:lastModifiedBy>
  <cp:revision>25</cp:revision>
  <dcterms:created xsi:type="dcterms:W3CDTF">2014-11-29T20:06:23Z</dcterms:created>
  <dcterms:modified xsi:type="dcterms:W3CDTF">2014-11-29T20:13:46Z</dcterms:modified>
</cp:coreProperties>
</file>