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83" r:id="rId5"/>
    <p:sldId id="284" r:id="rId6"/>
    <p:sldId id="285" r:id="rId7"/>
    <p:sldId id="265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716"/>
    <a:srgbClr val="1D8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E98E-C2C9-4F6D-B553-3FE6F6354F3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69557-263F-4A25-B731-29A6F35B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69557-263F-4A25-B731-29A6F35B7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50542"/>
            <a:ext cx="1395730" cy="1438910"/>
          </a:xfrm>
          <a:custGeom>
            <a:avLst/>
            <a:gdLst/>
            <a:ahLst/>
            <a:cxnLst/>
            <a:rect l="l" t="t" r="r" b="b"/>
            <a:pathLst>
              <a:path w="1395730" h="1438910">
                <a:moveTo>
                  <a:pt x="0" y="327285"/>
                </a:moveTo>
                <a:lnTo>
                  <a:pt x="23750" y="294509"/>
                </a:lnTo>
                <a:lnTo>
                  <a:pt x="52484" y="259647"/>
                </a:lnTo>
                <a:lnTo>
                  <a:pt x="83380" y="226550"/>
                </a:lnTo>
                <a:lnTo>
                  <a:pt x="116338" y="195312"/>
                </a:lnTo>
                <a:lnTo>
                  <a:pt x="151258" y="166028"/>
                </a:lnTo>
                <a:lnTo>
                  <a:pt x="188040" y="138793"/>
                </a:lnTo>
                <a:lnTo>
                  <a:pt x="226584" y="113702"/>
                </a:lnTo>
                <a:lnTo>
                  <a:pt x="266790" y="90850"/>
                </a:lnTo>
                <a:lnTo>
                  <a:pt x="308558" y="70331"/>
                </a:lnTo>
                <a:lnTo>
                  <a:pt x="351788" y="52241"/>
                </a:lnTo>
                <a:lnTo>
                  <a:pt x="396380" y="36673"/>
                </a:lnTo>
                <a:lnTo>
                  <a:pt x="442234" y="23723"/>
                </a:lnTo>
                <a:lnTo>
                  <a:pt x="489250" y="13486"/>
                </a:lnTo>
                <a:lnTo>
                  <a:pt x="537328" y="6057"/>
                </a:lnTo>
                <a:lnTo>
                  <a:pt x="586368" y="1530"/>
                </a:lnTo>
                <a:lnTo>
                  <a:pt x="636270" y="0"/>
                </a:lnTo>
                <a:lnTo>
                  <a:pt x="686171" y="1530"/>
                </a:lnTo>
                <a:lnTo>
                  <a:pt x="735211" y="6057"/>
                </a:lnTo>
                <a:lnTo>
                  <a:pt x="783289" y="13486"/>
                </a:lnTo>
                <a:lnTo>
                  <a:pt x="830305" y="23723"/>
                </a:lnTo>
                <a:lnTo>
                  <a:pt x="876159" y="36673"/>
                </a:lnTo>
                <a:lnTo>
                  <a:pt x="920751" y="52241"/>
                </a:lnTo>
                <a:lnTo>
                  <a:pt x="963981" y="70331"/>
                </a:lnTo>
                <a:lnTo>
                  <a:pt x="1005749" y="90850"/>
                </a:lnTo>
                <a:lnTo>
                  <a:pt x="1045955" y="113702"/>
                </a:lnTo>
                <a:lnTo>
                  <a:pt x="1084499" y="138793"/>
                </a:lnTo>
                <a:lnTo>
                  <a:pt x="1121281" y="166028"/>
                </a:lnTo>
                <a:lnTo>
                  <a:pt x="1156201" y="195312"/>
                </a:lnTo>
                <a:lnTo>
                  <a:pt x="1189159" y="226550"/>
                </a:lnTo>
                <a:lnTo>
                  <a:pt x="1220055" y="259647"/>
                </a:lnTo>
                <a:lnTo>
                  <a:pt x="1248789" y="294509"/>
                </a:lnTo>
                <a:lnTo>
                  <a:pt x="1275262" y="331041"/>
                </a:lnTo>
                <a:lnTo>
                  <a:pt x="1299372" y="369148"/>
                </a:lnTo>
                <a:lnTo>
                  <a:pt x="1321020" y="408735"/>
                </a:lnTo>
                <a:lnTo>
                  <a:pt x="1340106" y="449708"/>
                </a:lnTo>
                <a:lnTo>
                  <a:pt x="1356530" y="491971"/>
                </a:lnTo>
                <a:lnTo>
                  <a:pt x="1370192" y="535430"/>
                </a:lnTo>
                <a:lnTo>
                  <a:pt x="1380993" y="579990"/>
                </a:lnTo>
                <a:lnTo>
                  <a:pt x="1388831" y="625556"/>
                </a:lnTo>
                <a:lnTo>
                  <a:pt x="1393607" y="672033"/>
                </a:lnTo>
                <a:lnTo>
                  <a:pt x="1395222" y="719327"/>
                </a:lnTo>
                <a:lnTo>
                  <a:pt x="1393607" y="766622"/>
                </a:lnTo>
                <a:lnTo>
                  <a:pt x="1388831" y="813099"/>
                </a:lnTo>
                <a:lnTo>
                  <a:pt x="1380993" y="858665"/>
                </a:lnTo>
                <a:lnTo>
                  <a:pt x="1370192" y="903225"/>
                </a:lnTo>
                <a:lnTo>
                  <a:pt x="1356530" y="946684"/>
                </a:lnTo>
                <a:lnTo>
                  <a:pt x="1340106" y="988947"/>
                </a:lnTo>
                <a:lnTo>
                  <a:pt x="1321020" y="1029920"/>
                </a:lnTo>
                <a:lnTo>
                  <a:pt x="1299372" y="1069507"/>
                </a:lnTo>
                <a:lnTo>
                  <a:pt x="1275262" y="1107614"/>
                </a:lnTo>
                <a:lnTo>
                  <a:pt x="1248789" y="1144146"/>
                </a:lnTo>
                <a:lnTo>
                  <a:pt x="1220055" y="1179008"/>
                </a:lnTo>
                <a:lnTo>
                  <a:pt x="1189159" y="1212105"/>
                </a:lnTo>
                <a:lnTo>
                  <a:pt x="1156201" y="1243343"/>
                </a:lnTo>
                <a:lnTo>
                  <a:pt x="1121281" y="1272627"/>
                </a:lnTo>
                <a:lnTo>
                  <a:pt x="1084499" y="1299862"/>
                </a:lnTo>
                <a:lnTo>
                  <a:pt x="1045955" y="1324953"/>
                </a:lnTo>
                <a:lnTo>
                  <a:pt x="1005749" y="1347805"/>
                </a:lnTo>
                <a:lnTo>
                  <a:pt x="963981" y="1368324"/>
                </a:lnTo>
                <a:lnTo>
                  <a:pt x="920751" y="1386414"/>
                </a:lnTo>
                <a:lnTo>
                  <a:pt x="876159" y="1401982"/>
                </a:lnTo>
                <a:lnTo>
                  <a:pt x="830305" y="1414932"/>
                </a:lnTo>
                <a:lnTo>
                  <a:pt x="783289" y="1425169"/>
                </a:lnTo>
                <a:lnTo>
                  <a:pt x="735211" y="1432598"/>
                </a:lnTo>
                <a:lnTo>
                  <a:pt x="686171" y="1437125"/>
                </a:lnTo>
                <a:lnTo>
                  <a:pt x="636270" y="1438656"/>
                </a:lnTo>
                <a:lnTo>
                  <a:pt x="586368" y="1437125"/>
                </a:lnTo>
                <a:lnTo>
                  <a:pt x="537328" y="1432598"/>
                </a:lnTo>
                <a:lnTo>
                  <a:pt x="489250" y="1425169"/>
                </a:lnTo>
                <a:lnTo>
                  <a:pt x="442234" y="1414932"/>
                </a:lnTo>
                <a:lnTo>
                  <a:pt x="396380" y="1401982"/>
                </a:lnTo>
                <a:lnTo>
                  <a:pt x="351788" y="1386414"/>
                </a:lnTo>
                <a:lnTo>
                  <a:pt x="308558" y="1368324"/>
                </a:lnTo>
                <a:lnTo>
                  <a:pt x="266790" y="1347805"/>
                </a:lnTo>
                <a:lnTo>
                  <a:pt x="226584" y="1324953"/>
                </a:lnTo>
                <a:lnTo>
                  <a:pt x="188040" y="1299862"/>
                </a:lnTo>
                <a:lnTo>
                  <a:pt x="151258" y="1272627"/>
                </a:lnTo>
                <a:lnTo>
                  <a:pt x="116338" y="1243343"/>
                </a:lnTo>
                <a:lnTo>
                  <a:pt x="83380" y="1212105"/>
                </a:lnTo>
                <a:lnTo>
                  <a:pt x="52484" y="1179008"/>
                </a:lnTo>
                <a:lnTo>
                  <a:pt x="23750" y="1144146"/>
                </a:lnTo>
                <a:lnTo>
                  <a:pt x="0" y="1111370"/>
                </a:lnTo>
              </a:path>
            </a:pathLst>
          </a:custGeom>
          <a:ln w="50292">
            <a:solidFill>
              <a:srgbClr val="5882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868423"/>
            <a:ext cx="1562100" cy="1800225"/>
          </a:xfrm>
          <a:custGeom>
            <a:avLst/>
            <a:gdLst/>
            <a:ahLst/>
            <a:cxnLst/>
            <a:rect l="l" t="t" r="r" b="b"/>
            <a:pathLst>
              <a:path w="1562100" h="1800225">
                <a:moveTo>
                  <a:pt x="0" y="245164"/>
                </a:moveTo>
                <a:lnTo>
                  <a:pt x="30751" y="218102"/>
                </a:lnTo>
                <a:lnTo>
                  <a:pt x="66269" y="189810"/>
                </a:lnTo>
                <a:lnTo>
                  <a:pt x="103225" y="163225"/>
                </a:lnTo>
                <a:lnTo>
                  <a:pt x="141554" y="138409"/>
                </a:lnTo>
                <a:lnTo>
                  <a:pt x="181193" y="115425"/>
                </a:lnTo>
                <a:lnTo>
                  <a:pt x="222077" y="94334"/>
                </a:lnTo>
                <a:lnTo>
                  <a:pt x="264143" y="75199"/>
                </a:lnTo>
                <a:lnTo>
                  <a:pt x="307325" y="58083"/>
                </a:lnTo>
                <a:lnTo>
                  <a:pt x="351561" y="43046"/>
                </a:lnTo>
                <a:lnTo>
                  <a:pt x="396786" y="30152"/>
                </a:lnTo>
                <a:lnTo>
                  <a:pt x="442936" y="19463"/>
                </a:lnTo>
                <a:lnTo>
                  <a:pt x="489948" y="11041"/>
                </a:lnTo>
                <a:lnTo>
                  <a:pt x="537756" y="4948"/>
                </a:lnTo>
                <a:lnTo>
                  <a:pt x="586297" y="1247"/>
                </a:lnTo>
                <a:lnTo>
                  <a:pt x="635508" y="0"/>
                </a:lnTo>
                <a:lnTo>
                  <a:pt x="684718" y="1247"/>
                </a:lnTo>
                <a:lnTo>
                  <a:pt x="733260" y="4948"/>
                </a:lnTo>
                <a:lnTo>
                  <a:pt x="781068" y="11041"/>
                </a:lnTo>
                <a:lnTo>
                  <a:pt x="828080" y="19463"/>
                </a:lnTo>
                <a:lnTo>
                  <a:pt x="874230" y="30152"/>
                </a:lnTo>
                <a:lnTo>
                  <a:pt x="919455" y="43046"/>
                </a:lnTo>
                <a:lnTo>
                  <a:pt x="963691" y="58083"/>
                </a:lnTo>
                <a:lnTo>
                  <a:pt x="1006874" y="75199"/>
                </a:lnTo>
                <a:lnTo>
                  <a:pt x="1048939" y="94334"/>
                </a:lnTo>
                <a:lnTo>
                  <a:pt x="1089823" y="115425"/>
                </a:lnTo>
                <a:lnTo>
                  <a:pt x="1129462" y="138409"/>
                </a:lnTo>
                <a:lnTo>
                  <a:pt x="1167792" y="163225"/>
                </a:lnTo>
                <a:lnTo>
                  <a:pt x="1204748" y="189810"/>
                </a:lnTo>
                <a:lnTo>
                  <a:pt x="1240266" y="218102"/>
                </a:lnTo>
                <a:lnTo>
                  <a:pt x="1274283" y="248038"/>
                </a:lnTo>
                <a:lnTo>
                  <a:pt x="1306734" y="279557"/>
                </a:lnTo>
                <a:lnTo>
                  <a:pt x="1337556" y="312597"/>
                </a:lnTo>
                <a:lnTo>
                  <a:pt x="1366685" y="347094"/>
                </a:lnTo>
                <a:lnTo>
                  <a:pt x="1394055" y="382987"/>
                </a:lnTo>
                <a:lnTo>
                  <a:pt x="1419604" y="420213"/>
                </a:lnTo>
                <a:lnTo>
                  <a:pt x="1443268" y="458711"/>
                </a:lnTo>
                <a:lnTo>
                  <a:pt x="1464981" y="498418"/>
                </a:lnTo>
                <a:lnTo>
                  <a:pt x="1484681" y="539272"/>
                </a:lnTo>
                <a:lnTo>
                  <a:pt x="1502303" y="581211"/>
                </a:lnTo>
                <a:lnTo>
                  <a:pt x="1517783" y="624171"/>
                </a:lnTo>
                <a:lnTo>
                  <a:pt x="1531057" y="668092"/>
                </a:lnTo>
                <a:lnTo>
                  <a:pt x="1542062" y="712911"/>
                </a:lnTo>
                <a:lnTo>
                  <a:pt x="1550732" y="758566"/>
                </a:lnTo>
                <a:lnTo>
                  <a:pt x="1557005" y="804994"/>
                </a:lnTo>
                <a:lnTo>
                  <a:pt x="1560815" y="852133"/>
                </a:lnTo>
                <a:lnTo>
                  <a:pt x="1562100" y="899921"/>
                </a:lnTo>
                <a:lnTo>
                  <a:pt x="1560815" y="947710"/>
                </a:lnTo>
                <a:lnTo>
                  <a:pt x="1557005" y="994849"/>
                </a:lnTo>
                <a:lnTo>
                  <a:pt x="1550732" y="1041277"/>
                </a:lnTo>
                <a:lnTo>
                  <a:pt x="1542062" y="1086932"/>
                </a:lnTo>
                <a:lnTo>
                  <a:pt x="1531057" y="1131751"/>
                </a:lnTo>
                <a:lnTo>
                  <a:pt x="1517783" y="1175672"/>
                </a:lnTo>
                <a:lnTo>
                  <a:pt x="1502303" y="1218632"/>
                </a:lnTo>
                <a:lnTo>
                  <a:pt x="1484681" y="1260571"/>
                </a:lnTo>
                <a:lnTo>
                  <a:pt x="1464981" y="1301425"/>
                </a:lnTo>
                <a:lnTo>
                  <a:pt x="1443268" y="1341132"/>
                </a:lnTo>
                <a:lnTo>
                  <a:pt x="1419604" y="1379630"/>
                </a:lnTo>
                <a:lnTo>
                  <a:pt x="1394055" y="1416856"/>
                </a:lnTo>
                <a:lnTo>
                  <a:pt x="1366685" y="1452749"/>
                </a:lnTo>
                <a:lnTo>
                  <a:pt x="1337556" y="1487246"/>
                </a:lnTo>
                <a:lnTo>
                  <a:pt x="1306734" y="1520286"/>
                </a:lnTo>
                <a:lnTo>
                  <a:pt x="1274283" y="1551805"/>
                </a:lnTo>
                <a:lnTo>
                  <a:pt x="1240266" y="1581741"/>
                </a:lnTo>
                <a:lnTo>
                  <a:pt x="1204748" y="1610033"/>
                </a:lnTo>
                <a:lnTo>
                  <a:pt x="1167792" y="1636618"/>
                </a:lnTo>
                <a:lnTo>
                  <a:pt x="1129462" y="1661434"/>
                </a:lnTo>
                <a:lnTo>
                  <a:pt x="1089823" y="1684418"/>
                </a:lnTo>
                <a:lnTo>
                  <a:pt x="1048939" y="1705509"/>
                </a:lnTo>
                <a:lnTo>
                  <a:pt x="1006874" y="1724644"/>
                </a:lnTo>
                <a:lnTo>
                  <a:pt x="963691" y="1741760"/>
                </a:lnTo>
                <a:lnTo>
                  <a:pt x="919455" y="1756797"/>
                </a:lnTo>
                <a:lnTo>
                  <a:pt x="874230" y="1769691"/>
                </a:lnTo>
                <a:lnTo>
                  <a:pt x="828080" y="1780380"/>
                </a:lnTo>
                <a:lnTo>
                  <a:pt x="781068" y="1788802"/>
                </a:lnTo>
                <a:lnTo>
                  <a:pt x="733260" y="1794895"/>
                </a:lnTo>
                <a:lnTo>
                  <a:pt x="684718" y="1798596"/>
                </a:lnTo>
                <a:lnTo>
                  <a:pt x="635508" y="1799844"/>
                </a:lnTo>
                <a:lnTo>
                  <a:pt x="586297" y="1798596"/>
                </a:lnTo>
                <a:lnTo>
                  <a:pt x="537756" y="1794895"/>
                </a:lnTo>
                <a:lnTo>
                  <a:pt x="489948" y="1788802"/>
                </a:lnTo>
                <a:lnTo>
                  <a:pt x="442936" y="1780380"/>
                </a:lnTo>
                <a:lnTo>
                  <a:pt x="396786" y="1769691"/>
                </a:lnTo>
                <a:lnTo>
                  <a:pt x="351561" y="1756797"/>
                </a:lnTo>
                <a:lnTo>
                  <a:pt x="307325" y="1741760"/>
                </a:lnTo>
                <a:lnTo>
                  <a:pt x="264143" y="1724644"/>
                </a:lnTo>
                <a:lnTo>
                  <a:pt x="222077" y="1705509"/>
                </a:lnTo>
                <a:lnTo>
                  <a:pt x="181193" y="1684418"/>
                </a:lnTo>
                <a:lnTo>
                  <a:pt x="141554" y="1661434"/>
                </a:lnTo>
                <a:lnTo>
                  <a:pt x="103225" y="1636618"/>
                </a:lnTo>
                <a:lnTo>
                  <a:pt x="66269" y="1610033"/>
                </a:lnTo>
                <a:lnTo>
                  <a:pt x="30751" y="1581741"/>
                </a:lnTo>
                <a:lnTo>
                  <a:pt x="0" y="1554679"/>
                </a:lnTo>
              </a:path>
            </a:pathLst>
          </a:custGeom>
          <a:ln w="76200">
            <a:solidFill>
              <a:srgbClr val="FF6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507997"/>
            <a:ext cx="1847850" cy="2447925"/>
          </a:xfrm>
          <a:custGeom>
            <a:avLst/>
            <a:gdLst/>
            <a:ahLst/>
            <a:cxnLst/>
            <a:rect l="l" t="t" r="r" b="b"/>
            <a:pathLst>
              <a:path w="1847850" h="2447925">
                <a:moveTo>
                  <a:pt x="0" y="181634"/>
                </a:moveTo>
                <a:lnTo>
                  <a:pt x="62548" y="145017"/>
                </a:lnTo>
                <a:lnTo>
                  <a:pt x="102350" y="124381"/>
                </a:lnTo>
                <a:lnTo>
                  <a:pt x="142988" y="105200"/>
                </a:lnTo>
                <a:lnTo>
                  <a:pt x="184427" y="87509"/>
                </a:lnTo>
                <a:lnTo>
                  <a:pt x="226635" y="71341"/>
                </a:lnTo>
                <a:lnTo>
                  <a:pt x="269576" y="56731"/>
                </a:lnTo>
                <a:lnTo>
                  <a:pt x="313219" y="43712"/>
                </a:lnTo>
                <a:lnTo>
                  <a:pt x="357529" y="32319"/>
                </a:lnTo>
                <a:lnTo>
                  <a:pt x="402472" y="22585"/>
                </a:lnTo>
                <a:lnTo>
                  <a:pt x="448014" y="14545"/>
                </a:lnTo>
                <a:lnTo>
                  <a:pt x="494123" y="8232"/>
                </a:lnTo>
                <a:lnTo>
                  <a:pt x="540764" y="3681"/>
                </a:lnTo>
                <a:lnTo>
                  <a:pt x="587903" y="926"/>
                </a:lnTo>
                <a:lnTo>
                  <a:pt x="635508" y="0"/>
                </a:lnTo>
                <a:lnTo>
                  <a:pt x="683111" y="926"/>
                </a:lnTo>
                <a:lnTo>
                  <a:pt x="730250" y="3681"/>
                </a:lnTo>
                <a:lnTo>
                  <a:pt x="776890" y="8232"/>
                </a:lnTo>
                <a:lnTo>
                  <a:pt x="822998" y="14545"/>
                </a:lnTo>
                <a:lnTo>
                  <a:pt x="868540" y="22585"/>
                </a:lnTo>
                <a:lnTo>
                  <a:pt x="913482" y="32319"/>
                </a:lnTo>
                <a:lnTo>
                  <a:pt x="957791" y="43712"/>
                </a:lnTo>
                <a:lnTo>
                  <a:pt x="1001433" y="56731"/>
                </a:lnTo>
                <a:lnTo>
                  <a:pt x="1044375" y="71341"/>
                </a:lnTo>
                <a:lnTo>
                  <a:pt x="1086582" y="87509"/>
                </a:lnTo>
                <a:lnTo>
                  <a:pt x="1128021" y="105200"/>
                </a:lnTo>
                <a:lnTo>
                  <a:pt x="1168659" y="124381"/>
                </a:lnTo>
                <a:lnTo>
                  <a:pt x="1208461" y="145017"/>
                </a:lnTo>
                <a:lnTo>
                  <a:pt x="1247394" y="167075"/>
                </a:lnTo>
                <a:lnTo>
                  <a:pt x="1285424" y="190520"/>
                </a:lnTo>
                <a:lnTo>
                  <a:pt x="1322517" y="215319"/>
                </a:lnTo>
                <a:lnTo>
                  <a:pt x="1358640" y="241437"/>
                </a:lnTo>
                <a:lnTo>
                  <a:pt x="1393760" y="268841"/>
                </a:lnTo>
                <a:lnTo>
                  <a:pt x="1427841" y="297496"/>
                </a:lnTo>
                <a:lnTo>
                  <a:pt x="1460852" y="327369"/>
                </a:lnTo>
                <a:lnTo>
                  <a:pt x="1492758" y="358425"/>
                </a:lnTo>
                <a:lnTo>
                  <a:pt x="1523524" y="390631"/>
                </a:lnTo>
                <a:lnTo>
                  <a:pt x="1553119" y="423952"/>
                </a:lnTo>
                <a:lnTo>
                  <a:pt x="1581507" y="458355"/>
                </a:lnTo>
                <a:lnTo>
                  <a:pt x="1608656" y="493805"/>
                </a:lnTo>
                <a:lnTo>
                  <a:pt x="1634531" y="530268"/>
                </a:lnTo>
                <a:lnTo>
                  <a:pt x="1659099" y="567711"/>
                </a:lnTo>
                <a:lnTo>
                  <a:pt x="1682326" y="606100"/>
                </a:lnTo>
                <a:lnTo>
                  <a:pt x="1704179" y="645400"/>
                </a:lnTo>
                <a:lnTo>
                  <a:pt x="1724623" y="685577"/>
                </a:lnTo>
                <a:lnTo>
                  <a:pt x="1743626" y="726598"/>
                </a:lnTo>
                <a:lnTo>
                  <a:pt x="1761153" y="768429"/>
                </a:lnTo>
                <a:lnTo>
                  <a:pt x="1777170" y="811034"/>
                </a:lnTo>
                <a:lnTo>
                  <a:pt x="1791645" y="854382"/>
                </a:lnTo>
                <a:lnTo>
                  <a:pt x="1804543" y="898436"/>
                </a:lnTo>
                <a:lnTo>
                  <a:pt x="1815830" y="943164"/>
                </a:lnTo>
                <a:lnTo>
                  <a:pt x="1825473" y="988532"/>
                </a:lnTo>
                <a:lnTo>
                  <a:pt x="1833439" y="1034505"/>
                </a:lnTo>
                <a:lnTo>
                  <a:pt x="1839693" y="1081050"/>
                </a:lnTo>
                <a:lnTo>
                  <a:pt x="1844202" y="1128131"/>
                </a:lnTo>
                <a:lnTo>
                  <a:pt x="1846932" y="1175717"/>
                </a:lnTo>
                <a:lnTo>
                  <a:pt x="1847850" y="1223771"/>
                </a:lnTo>
                <a:lnTo>
                  <a:pt x="1846932" y="1271826"/>
                </a:lnTo>
                <a:lnTo>
                  <a:pt x="1844202" y="1319412"/>
                </a:lnTo>
                <a:lnTo>
                  <a:pt x="1839693" y="1366493"/>
                </a:lnTo>
                <a:lnTo>
                  <a:pt x="1833439" y="1413038"/>
                </a:lnTo>
                <a:lnTo>
                  <a:pt x="1825473" y="1459011"/>
                </a:lnTo>
                <a:lnTo>
                  <a:pt x="1815830" y="1504379"/>
                </a:lnTo>
                <a:lnTo>
                  <a:pt x="1804543" y="1549107"/>
                </a:lnTo>
                <a:lnTo>
                  <a:pt x="1791645" y="1593161"/>
                </a:lnTo>
                <a:lnTo>
                  <a:pt x="1777170" y="1636509"/>
                </a:lnTo>
                <a:lnTo>
                  <a:pt x="1761153" y="1679114"/>
                </a:lnTo>
                <a:lnTo>
                  <a:pt x="1743626" y="1720945"/>
                </a:lnTo>
                <a:lnTo>
                  <a:pt x="1724623" y="1761966"/>
                </a:lnTo>
                <a:lnTo>
                  <a:pt x="1704179" y="1802143"/>
                </a:lnTo>
                <a:lnTo>
                  <a:pt x="1682326" y="1841443"/>
                </a:lnTo>
                <a:lnTo>
                  <a:pt x="1659099" y="1879832"/>
                </a:lnTo>
                <a:lnTo>
                  <a:pt x="1634531" y="1917275"/>
                </a:lnTo>
                <a:lnTo>
                  <a:pt x="1608656" y="1953738"/>
                </a:lnTo>
                <a:lnTo>
                  <a:pt x="1581507" y="1989188"/>
                </a:lnTo>
                <a:lnTo>
                  <a:pt x="1553119" y="2023591"/>
                </a:lnTo>
                <a:lnTo>
                  <a:pt x="1523524" y="2056912"/>
                </a:lnTo>
                <a:lnTo>
                  <a:pt x="1492758" y="2089118"/>
                </a:lnTo>
                <a:lnTo>
                  <a:pt x="1460852" y="2120174"/>
                </a:lnTo>
                <a:lnTo>
                  <a:pt x="1427841" y="2150047"/>
                </a:lnTo>
                <a:lnTo>
                  <a:pt x="1393760" y="2178702"/>
                </a:lnTo>
                <a:lnTo>
                  <a:pt x="1358640" y="2206106"/>
                </a:lnTo>
                <a:lnTo>
                  <a:pt x="1322517" y="2232224"/>
                </a:lnTo>
                <a:lnTo>
                  <a:pt x="1285424" y="2257023"/>
                </a:lnTo>
                <a:lnTo>
                  <a:pt x="1247394" y="2280468"/>
                </a:lnTo>
                <a:lnTo>
                  <a:pt x="1208461" y="2302526"/>
                </a:lnTo>
                <a:lnTo>
                  <a:pt x="1168659" y="2323162"/>
                </a:lnTo>
                <a:lnTo>
                  <a:pt x="1128021" y="2342343"/>
                </a:lnTo>
                <a:lnTo>
                  <a:pt x="1086582" y="2360034"/>
                </a:lnTo>
                <a:lnTo>
                  <a:pt x="1044375" y="2376202"/>
                </a:lnTo>
                <a:lnTo>
                  <a:pt x="1001433" y="2390812"/>
                </a:lnTo>
                <a:lnTo>
                  <a:pt x="957791" y="2403831"/>
                </a:lnTo>
                <a:lnTo>
                  <a:pt x="913482" y="2415224"/>
                </a:lnTo>
                <a:lnTo>
                  <a:pt x="868540" y="2424958"/>
                </a:lnTo>
                <a:lnTo>
                  <a:pt x="822998" y="2432998"/>
                </a:lnTo>
                <a:lnTo>
                  <a:pt x="776890" y="2439311"/>
                </a:lnTo>
                <a:lnTo>
                  <a:pt x="730250" y="2443862"/>
                </a:lnTo>
                <a:lnTo>
                  <a:pt x="683111" y="2446617"/>
                </a:lnTo>
                <a:lnTo>
                  <a:pt x="635508" y="2447543"/>
                </a:lnTo>
                <a:lnTo>
                  <a:pt x="587903" y="2446617"/>
                </a:lnTo>
                <a:lnTo>
                  <a:pt x="540764" y="2443862"/>
                </a:lnTo>
                <a:lnTo>
                  <a:pt x="494123" y="2439311"/>
                </a:lnTo>
                <a:lnTo>
                  <a:pt x="448014" y="2432998"/>
                </a:lnTo>
                <a:lnTo>
                  <a:pt x="402472" y="2424958"/>
                </a:lnTo>
                <a:lnTo>
                  <a:pt x="357529" y="2415224"/>
                </a:lnTo>
                <a:lnTo>
                  <a:pt x="313219" y="2403831"/>
                </a:lnTo>
                <a:lnTo>
                  <a:pt x="269576" y="2390812"/>
                </a:lnTo>
                <a:lnTo>
                  <a:pt x="226635" y="2376202"/>
                </a:lnTo>
                <a:lnTo>
                  <a:pt x="184427" y="2360034"/>
                </a:lnTo>
                <a:lnTo>
                  <a:pt x="142988" y="2342343"/>
                </a:lnTo>
                <a:lnTo>
                  <a:pt x="102350" y="2323162"/>
                </a:lnTo>
                <a:lnTo>
                  <a:pt x="62548" y="2302526"/>
                </a:lnTo>
                <a:lnTo>
                  <a:pt x="23615" y="2280468"/>
                </a:lnTo>
                <a:lnTo>
                  <a:pt x="0" y="2265909"/>
                </a:lnTo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42466" y="3931158"/>
            <a:ext cx="591820" cy="576580"/>
          </a:xfrm>
          <a:custGeom>
            <a:avLst/>
            <a:gdLst/>
            <a:ahLst/>
            <a:cxnLst/>
            <a:rect l="l" t="t" r="r" b="b"/>
            <a:pathLst>
              <a:path w="591819" h="576579">
                <a:moveTo>
                  <a:pt x="0" y="288035"/>
                </a:moveTo>
                <a:lnTo>
                  <a:pt x="3868" y="241314"/>
                </a:lnTo>
                <a:lnTo>
                  <a:pt x="15069" y="196993"/>
                </a:lnTo>
                <a:lnTo>
                  <a:pt x="32993" y="155665"/>
                </a:lnTo>
                <a:lnTo>
                  <a:pt x="57034" y="117924"/>
                </a:lnTo>
                <a:lnTo>
                  <a:pt x="86582" y="84362"/>
                </a:lnTo>
                <a:lnTo>
                  <a:pt x="121029" y="55573"/>
                </a:lnTo>
                <a:lnTo>
                  <a:pt x="159769" y="32149"/>
                </a:lnTo>
                <a:lnTo>
                  <a:pt x="202192" y="14684"/>
                </a:lnTo>
                <a:lnTo>
                  <a:pt x="247690" y="3769"/>
                </a:lnTo>
                <a:lnTo>
                  <a:pt x="295656" y="0"/>
                </a:lnTo>
                <a:lnTo>
                  <a:pt x="343621" y="3769"/>
                </a:lnTo>
                <a:lnTo>
                  <a:pt x="389119" y="14684"/>
                </a:lnTo>
                <a:lnTo>
                  <a:pt x="431542" y="32149"/>
                </a:lnTo>
                <a:lnTo>
                  <a:pt x="470282" y="55573"/>
                </a:lnTo>
                <a:lnTo>
                  <a:pt x="504729" y="84362"/>
                </a:lnTo>
                <a:lnTo>
                  <a:pt x="534277" y="117924"/>
                </a:lnTo>
                <a:lnTo>
                  <a:pt x="558318" y="155665"/>
                </a:lnTo>
                <a:lnTo>
                  <a:pt x="576242" y="196993"/>
                </a:lnTo>
                <a:lnTo>
                  <a:pt x="587443" y="241314"/>
                </a:lnTo>
                <a:lnTo>
                  <a:pt x="591311" y="288035"/>
                </a:lnTo>
                <a:lnTo>
                  <a:pt x="587443" y="334757"/>
                </a:lnTo>
                <a:lnTo>
                  <a:pt x="576242" y="379078"/>
                </a:lnTo>
                <a:lnTo>
                  <a:pt x="558318" y="420406"/>
                </a:lnTo>
                <a:lnTo>
                  <a:pt x="534277" y="458147"/>
                </a:lnTo>
                <a:lnTo>
                  <a:pt x="504729" y="491709"/>
                </a:lnTo>
                <a:lnTo>
                  <a:pt x="470282" y="520498"/>
                </a:lnTo>
                <a:lnTo>
                  <a:pt x="431542" y="543922"/>
                </a:lnTo>
                <a:lnTo>
                  <a:pt x="389119" y="561387"/>
                </a:lnTo>
                <a:lnTo>
                  <a:pt x="343621" y="572302"/>
                </a:lnTo>
                <a:lnTo>
                  <a:pt x="295656" y="576071"/>
                </a:lnTo>
                <a:lnTo>
                  <a:pt x="247690" y="572302"/>
                </a:lnTo>
                <a:lnTo>
                  <a:pt x="202192" y="561387"/>
                </a:lnTo>
                <a:lnTo>
                  <a:pt x="159769" y="543922"/>
                </a:lnTo>
                <a:lnTo>
                  <a:pt x="121029" y="520498"/>
                </a:lnTo>
                <a:lnTo>
                  <a:pt x="86582" y="491709"/>
                </a:lnTo>
                <a:lnTo>
                  <a:pt x="57034" y="458147"/>
                </a:lnTo>
                <a:lnTo>
                  <a:pt x="32993" y="420406"/>
                </a:lnTo>
                <a:lnTo>
                  <a:pt x="15069" y="379078"/>
                </a:lnTo>
                <a:lnTo>
                  <a:pt x="3868" y="334757"/>
                </a:lnTo>
                <a:lnTo>
                  <a:pt x="0" y="288035"/>
                </a:lnTo>
                <a:close/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93241" y="771905"/>
            <a:ext cx="8274050" cy="1278890"/>
          </a:xfrm>
          <a:custGeom>
            <a:avLst/>
            <a:gdLst/>
            <a:ahLst/>
            <a:cxnLst/>
            <a:rect l="l" t="t" r="r" b="b"/>
            <a:pathLst>
              <a:path w="8274050" h="1278889">
                <a:moveTo>
                  <a:pt x="0" y="558546"/>
                </a:moveTo>
                <a:lnTo>
                  <a:pt x="2010" y="510351"/>
                </a:lnTo>
                <a:lnTo>
                  <a:pt x="7934" y="463295"/>
                </a:lnTo>
                <a:lnTo>
                  <a:pt x="17605" y="417546"/>
                </a:lnTo>
                <a:lnTo>
                  <a:pt x="30860" y="373270"/>
                </a:lnTo>
                <a:lnTo>
                  <a:pt x="47534" y="330636"/>
                </a:lnTo>
                <a:lnTo>
                  <a:pt x="67462" y="289811"/>
                </a:lnTo>
                <a:lnTo>
                  <a:pt x="90481" y="250963"/>
                </a:lnTo>
                <a:lnTo>
                  <a:pt x="116425" y="214259"/>
                </a:lnTo>
                <a:lnTo>
                  <a:pt x="145130" y="179868"/>
                </a:lnTo>
                <a:lnTo>
                  <a:pt x="176433" y="147956"/>
                </a:lnTo>
                <a:lnTo>
                  <a:pt x="210167" y="118692"/>
                </a:lnTo>
                <a:lnTo>
                  <a:pt x="246170" y="92242"/>
                </a:lnTo>
                <a:lnTo>
                  <a:pt x="284276" y="68775"/>
                </a:lnTo>
                <a:lnTo>
                  <a:pt x="324321" y="48459"/>
                </a:lnTo>
                <a:lnTo>
                  <a:pt x="366141" y="31461"/>
                </a:lnTo>
                <a:lnTo>
                  <a:pt x="409571" y="17948"/>
                </a:lnTo>
                <a:lnTo>
                  <a:pt x="454447" y="8088"/>
                </a:lnTo>
                <a:lnTo>
                  <a:pt x="500604" y="2050"/>
                </a:lnTo>
                <a:lnTo>
                  <a:pt x="547877" y="0"/>
                </a:lnTo>
                <a:lnTo>
                  <a:pt x="595158" y="2050"/>
                </a:lnTo>
                <a:lnTo>
                  <a:pt x="641321" y="8088"/>
                </a:lnTo>
                <a:lnTo>
                  <a:pt x="686201" y="17948"/>
                </a:lnTo>
                <a:lnTo>
                  <a:pt x="729634" y="31461"/>
                </a:lnTo>
                <a:lnTo>
                  <a:pt x="771455" y="48459"/>
                </a:lnTo>
                <a:lnTo>
                  <a:pt x="811501" y="68775"/>
                </a:lnTo>
                <a:lnTo>
                  <a:pt x="849607" y="92242"/>
                </a:lnTo>
                <a:lnTo>
                  <a:pt x="885609" y="118692"/>
                </a:lnTo>
                <a:lnTo>
                  <a:pt x="919342" y="147956"/>
                </a:lnTo>
                <a:lnTo>
                  <a:pt x="950643" y="179868"/>
                </a:lnTo>
                <a:lnTo>
                  <a:pt x="979346" y="214259"/>
                </a:lnTo>
                <a:lnTo>
                  <a:pt x="1005287" y="250963"/>
                </a:lnTo>
                <a:lnTo>
                  <a:pt x="1028303" y="289811"/>
                </a:lnTo>
                <a:lnTo>
                  <a:pt x="1048229" y="330636"/>
                </a:lnTo>
                <a:lnTo>
                  <a:pt x="1064900" y="373270"/>
                </a:lnTo>
                <a:lnTo>
                  <a:pt x="1078153" y="417546"/>
                </a:lnTo>
                <a:lnTo>
                  <a:pt x="1087823" y="463295"/>
                </a:lnTo>
                <a:lnTo>
                  <a:pt x="1093745" y="510351"/>
                </a:lnTo>
                <a:lnTo>
                  <a:pt x="1095756" y="558546"/>
                </a:lnTo>
                <a:lnTo>
                  <a:pt x="1093745" y="606740"/>
                </a:lnTo>
                <a:lnTo>
                  <a:pt x="1087823" y="653796"/>
                </a:lnTo>
                <a:lnTo>
                  <a:pt x="1078153" y="699545"/>
                </a:lnTo>
                <a:lnTo>
                  <a:pt x="1064900" y="743821"/>
                </a:lnTo>
                <a:lnTo>
                  <a:pt x="1048229" y="786455"/>
                </a:lnTo>
                <a:lnTo>
                  <a:pt x="1028303" y="827280"/>
                </a:lnTo>
                <a:lnTo>
                  <a:pt x="1005287" y="866128"/>
                </a:lnTo>
                <a:lnTo>
                  <a:pt x="979346" y="902832"/>
                </a:lnTo>
                <a:lnTo>
                  <a:pt x="950643" y="937223"/>
                </a:lnTo>
                <a:lnTo>
                  <a:pt x="919342" y="969135"/>
                </a:lnTo>
                <a:lnTo>
                  <a:pt x="885609" y="998399"/>
                </a:lnTo>
                <a:lnTo>
                  <a:pt x="849607" y="1024849"/>
                </a:lnTo>
                <a:lnTo>
                  <a:pt x="811501" y="1048316"/>
                </a:lnTo>
                <a:lnTo>
                  <a:pt x="771455" y="1068632"/>
                </a:lnTo>
                <a:lnTo>
                  <a:pt x="729634" y="1085630"/>
                </a:lnTo>
                <a:lnTo>
                  <a:pt x="686201" y="1099143"/>
                </a:lnTo>
                <a:lnTo>
                  <a:pt x="641321" y="1109003"/>
                </a:lnTo>
                <a:lnTo>
                  <a:pt x="595158" y="1115041"/>
                </a:lnTo>
                <a:lnTo>
                  <a:pt x="547877" y="1117092"/>
                </a:lnTo>
                <a:lnTo>
                  <a:pt x="500604" y="1115041"/>
                </a:lnTo>
                <a:lnTo>
                  <a:pt x="454447" y="1109003"/>
                </a:lnTo>
                <a:lnTo>
                  <a:pt x="409571" y="1099143"/>
                </a:lnTo>
                <a:lnTo>
                  <a:pt x="366141" y="1085630"/>
                </a:lnTo>
                <a:lnTo>
                  <a:pt x="324321" y="1068632"/>
                </a:lnTo>
                <a:lnTo>
                  <a:pt x="284276" y="1048316"/>
                </a:lnTo>
                <a:lnTo>
                  <a:pt x="246170" y="1024849"/>
                </a:lnTo>
                <a:lnTo>
                  <a:pt x="210167" y="998399"/>
                </a:lnTo>
                <a:lnTo>
                  <a:pt x="176433" y="969135"/>
                </a:lnTo>
                <a:lnTo>
                  <a:pt x="145130" y="937223"/>
                </a:lnTo>
                <a:lnTo>
                  <a:pt x="116425" y="902832"/>
                </a:lnTo>
                <a:lnTo>
                  <a:pt x="90481" y="866128"/>
                </a:lnTo>
                <a:lnTo>
                  <a:pt x="67462" y="827280"/>
                </a:lnTo>
                <a:lnTo>
                  <a:pt x="47534" y="786455"/>
                </a:lnTo>
                <a:lnTo>
                  <a:pt x="30860" y="743821"/>
                </a:lnTo>
                <a:lnTo>
                  <a:pt x="17605" y="699545"/>
                </a:lnTo>
                <a:lnTo>
                  <a:pt x="7934" y="653796"/>
                </a:lnTo>
                <a:lnTo>
                  <a:pt x="2010" y="606740"/>
                </a:lnTo>
                <a:lnTo>
                  <a:pt x="0" y="558546"/>
                </a:lnTo>
                <a:close/>
              </a:path>
              <a:path w="8274050" h="1278889">
                <a:moveTo>
                  <a:pt x="7834883" y="1062990"/>
                </a:moveTo>
                <a:lnTo>
                  <a:pt x="7840682" y="1013535"/>
                </a:lnTo>
                <a:lnTo>
                  <a:pt x="7857197" y="968142"/>
                </a:lnTo>
                <a:lnTo>
                  <a:pt x="7883109" y="928102"/>
                </a:lnTo>
                <a:lnTo>
                  <a:pt x="7917100" y="894710"/>
                </a:lnTo>
                <a:lnTo>
                  <a:pt x="7957848" y="869257"/>
                </a:lnTo>
                <a:lnTo>
                  <a:pt x="8004034" y="853037"/>
                </a:lnTo>
                <a:lnTo>
                  <a:pt x="8054339" y="847344"/>
                </a:lnTo>
                <a:lnTo>
                  <a:pt x="8104645" y="853037"/>
                </a:lnTo>
                <a:lnTo>
                  <a:pt x="8150831" y="869257"/>
                </a:lnTo>
                <a:lnTo>
                  <a:pt x="8191579" y="894710"/>
                </a:lnTo>
                <a:lnTo>
                  <a:pt x="8225570" y="928102"/>
                </a:lnTo>
                <a:lnTo>
                  <a:pt x="8251482" y="968142"/>
                </a:lnTo>
                <a:lnTo>
                  <a:pt x="8267997" y="1013535"/>
                </a:lnTo>
                <a:lnTo>
                  <a:pt x="8273796" y="1062990"/>
                </a:lnTo>
                <a:lnTo>
                  <a:pt x="8267997" y="1112444"/>
                </a:lnTo>
                <a:lnTo>
                  <a:pt x="8251482" y="1157837"/>
                </a:lnTo>
                <a:lnTo>
                  <a:pt x="8225570" y="1197877"/>
                </a:lnTo>
                <a:lnTo>
                  <a:pt x="8191579" y="1231269"/>
                </a:lnTo>
                <a:lnTo>
                  <a:pt x="8150831" y="1256722"/>
                </a:lnTo>
                <a:lnTo>
                  <a:pt x="8104645" y="1272942"/>
                </a:lnTo>
                <a:lnTo>
                  <a:pt x="8054339" y="1278636"/>
                </a:lnTo>
                <a:lnTo>
                  <a:pt x="8004034" y="1272942"/>
                </a:lnTo>
                <a:lnTo>
                  <a:pt x="7957848" y="1256722"/>
                </a:lnTo>
                <a:lnTo>
                  <a:pt x="7917100" y="1231269"/>
                </a:lnTo>
                <a:lnTo>
                  <a:pt x="7883109" y="1197877"/>
                </a:lnTo>
                <a:lnTo>
                  <a:pt x="7857197" y="1157837"/>
                </a:lnTo>
                <a:lnTo>
                  <a:pt x="7840682" y="1112444"/>
                </a:lnTo>
                <a:lnTo>
                  <a:pt x="7834883" y="1062990"/>
                </a:lnTo>
                <a:close/>
              </a:path>
            </a:pathLst>
          </a:custGeom>
          <a:ln w="50292">
            <a:solidFill>
              <a:srgbClr val="849B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79130" y="2364485"/>
            <a:ext cx="439420" cy="431800"/>
          </a:xfrm>
          <a:custGeom>
            <a:avLst/>
            <a:gdLst/>
            <a:ahLst/>
            <a:cxnLst/>
            <a:rect l="l" t="t" r="r" b="b"/>
            <a:pathLst>
              <a:path w="439420" h="431800">
                <a:moveTo>
                  <a:pt x="0" y="215645"/>
                </a:moveTo>
                <a:lnTo>
                  <a:pt x="5798" y="166191"/>
                </a:lnTo>
                <a:lnTo>
                  <a:pt x="22313" y="120798"/>
                </a:lnTo>
                <a:lnTo>
                  <a:pt x="48225" y="80758"/>
                </a:lnTo>
                <a:lnTo>
                  <a:pt x="82216" y="47366"/>
                </a:lnTo>
                <a:lnTo>
                  <a:pt x="122964" y="21913"/>
                </a:lnTo>
                <a:lnTo>
                  <a:pt x="169150" y="5693"/>
                </a:lnTo>
                <a:lnTo>
                  <a:pt x="219455" y="0"/>
                </a:lnTo>
                <a:lnTo>
                  <a:pt x="269761" y="5693"/>
                </a:lnTo>
                <a:lnTo>
                  <a:pt x="315947" y="21913"/>
                </a:lnTo>
                <a:lnTo>
                  <a:pt x="356695" y="47366"/>
                </a:lnTo>
                <a:lnTo>
                  <a:pt x="390686" y="80758"/>
                </a:lnTo>
                <a:lnTo>
                  <a:pt x="416598" y="120798"/>
                </a:lnTo>
                <a:lnTo>
                  <a:pt x="433113" y="166191"/>
                </a:lnTo>
                <a:lnTo>
                  <a:pt x="438912" y="215645"/>
                </a:lnTo>
                <a:lnTo>
                  <a:pt x="433113" y="265100"/>
                </a:lnTo>
                <a:lnTo>
                  <a:pt x="416598" y="310493"/>
                </a:lnTo>
                <a:lnTo>
                  <a:pt x="390686" y="350533"/>
                </a:lnTo>
                <a:lnTo>
                  <a:pt x="356695" y="383925"/>
                </a:lnTo>
                <a:lnTo>
                  <a:pt x="315947" y="409378"/>
                </a:lnTo>
                <a:lnTo>
                  <a:pt x="269761" y="425598"/>
                </a:lnTo>
                <a:lnTo>
                  <a:pt x="219455" y="431291"/>
                </a:lnTo>
                <a:lnTo>
                  <a:pt x="169150" y="425598"/>
                </a:lnTo>
                <a:lnTo>
                  <a:pt x="122964" y="409378"/>
                </a:lnTo>
                <a:lnTo>
                  <a:pt x="82216" y="383925"/>
                </a:lnTo>
                <a:lnTo>
                  <a:pt x="48225" y="350533"/>
                </a:lnTo>
                <a:lnTo>
                  <a:pt x="22313" y="310493"/>
                </a:lnTo>
                <a:lnTo>
                  <a:pt x="5798" y="265100"/>
                </a:lnTo>
                <a:lnTo>
                  <a:pt x="0" y="215645"/>
                </a:lnTo>
                <a:close/>
              </a:path>
            </a:pathLst>
          </a:custGeom>
          <a:ln w="50292">
            <a:solidFill>
              <a:srgbClr val="71C8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38527"/>
            <a:ext cx="1659636" cy="1722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1900"/>
          </a:xfrm>
          <a:custGeom>
            <a:avLst/>
            <a:gdLst/>
            <a:ahLst/>
            <a:cxnLst/>
            <a:rect l="l" t="t" r="r" b="b"/>
            <a:pathLst>
              <a:path w="9144000" h="5041900">
                <a:moveTo>
                  <a:pt x="0" y="5041392"/>
                </a:moveTo>
                <a:lnTo>
                  <a:pt x="9144000" y="5041392"/>
                </a:lnTo>
                <a:lnTo>
                  <a:pt x="9144000" y="0"/>
                </a:lnTo>
                <a:lnTo>
                  <a:pt x="0" y="0"/>
                </a:lnTo>
                <a:lnTo>
                  <a:pt x="0" y="504139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59" y="73152"/>
            <a:ext cx="908304" cy="3048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41391"/>
            <a:ext cx="9144000" cy="102235"/>
          </a:xfrm>
          <a:custGeom>
            <a:avLst/>
            <a:gdLst/>
            <a:ahLst/>
            <a:cxnLst/>
            <a:rect l="l" t="t" r="r" b="b"/>
            <a:pathLst>
              <a:path w="9144000" h="102235">
                <a:moveTo>
                  <a:pt x="9144000" y="0"/>
                </a:moveTo>
                <a:lnTo>
                  <a:pt x="0" y="0"/>
                </a:lnTo>
                <a:lnTo>
                  <a:pt x="0" y="102107"/>
                </a:lnTo>
                <a:lnTo>
                  <a:pt x="9144000" y="102107"/>
                </a:lnTo>
                <a:lnTo>
                  <a:pt x="914400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65020" y="0"/>
            <a:ext cx="7078980" cy="455930"/>
          </a:xfrm>
          <a:custGeom>
            <a:avLst/>
            <a:gdLst/>
            <a:ahLst/>
            <a:cxnLst/>
            <a:rect l="l" t="t" r="r" b="b"/>
            <a:pathLst>
              <a:path w="7078980" h="455930">
                <a:moveTo>
                  <a:pt x="7078980" y="0"/>
                </a:moveTo>
                <a:lnTo>
                  <a:pt x="198119" y="0"/>
                </a:lnTo>
                <a:lnTo>
                  <a:pt x="0" y="455675"/>
                </a:lnTo>
                <a:lnTo>
                  <a:pt x="7078980" y="453389"/>
                </a:lnTo>
                <a:lnTo>
                  <a:pt x="7078980" y="0"/>
                </a:lnTo>
                <a:close/>
              </a:path>
            </a:pathLst>
          </a:custGeom>
          <a:solidFill>
            <a:srgbClr val="E96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2627"/>
            <a:ext cx="9144000" cy="13970"/>
          </a:xfrm>
          <a:custGeom>
            <a:avLst/>
            <a:gdLst/>
            <a:ahLst/>
            <a:cxnLst/>
            <a:rect l="l" t="t" r="r" b="b"/>
            <a:pathLst>
              <a:path w="9144000" h="13970">
                <a:moveTo>
                  <a:pt x="9144000" y="0"/>
                </a:moveTo>
                <a:lnTo>
                  <a:pt x="0" y="0"/>
                </a:lnTo>
                <a:lnTo>
                  <a:pt x="0" y="13715"/>
                </a:lnTo>
                <a:lnTo>
                  <a:pt x="9144000" y="1371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640" y="117094"/>
            <a:ext cx="8792718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4736"/>
            <a:ext cx="9182100" cy="5143500"/>
            <a:chOff x="-38100" y="0"/>
            <a:chExt cx="91821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50542"/>
              <a:ext cx="1395730" cy="1438910"/>
            </a:xfrm>
            <a:custGeom>
              <a:avLst/>
              <a:gdLst/>
              <a:ahLst/>
              <a:cxnLst/>
              <a:rect l="l" t="t" r="r" b="b"/>
              <a:pathLst>
                <a:path w="1395730" h="1438910">
                  <a:moveTo>
                    <a:pt x="0" y="327285"/>
                  </a:moveTo>
                  <a:lnTo>
                    <a:pt x="23750" y="294509"/>
                  </a:lnTo>
                  <a:lnTo>
                    <a:pt x="52484" y="259647"/>
                  </a:lnTo>
                  <a:lnTo>
                    <a:pt x="83380" y="226550"/>
                  </a:lnTo>
                  <a:lnTo>
                    <a:pt x="116338" y="195312"/>
                  </a:lnTo>
                  <a:lnTo>
                    <a:pt x="151258" y="166028"/>
                  </a:lnTo>
                  <a:lnTo>
                    <a:pt x="188040" y="138793"/>
                  </a:lnTo>
                  <a:lnTo>
                    <a:pt x="226584" y="113702"/>
                  </a:lnTo>
                  <a:lnTo>
                    <a:pt x="266790" y="90850"/>
                  </a:lnTo>
                  <a:lnTo>
                    <a:pt x="308558" y="70331"/>
                  </a:lnTo>
                  <a:lnTo>
                    <a:pt x="351788" y="52241"/>
                  </a:lnTo>
                  <a:lnTo>
                    <a:pt x="396380" y="36673"/>
                  </a:lnTo>
                  <a:lnTo>
                    <a:pt x="442234" y="23723"/>
                  </a:lnTo>
                  <a:lnTo>
                    <a:pt x="489250" y="13486"/>
                  </a:lnTo>
                  <a:lnTo>
                    <a:pt x="537328" y="6057"/>
                  </a:lnTo>
                  <a:lnTo>
                    <a:pt x="586368" y="1530"/>
                  </a:lnTo>
                  <a:lnTo>
                    <a:pt x="636270" y="0"/>
                  </a:lnTo>
                  <a:lnTo>
                    <a:pt x="686171" y="1530"/>
                  </a:lnTo>
                  <a:lnTo>
                    <a:pt x="735211" y="6057"/>
                  </a:lnTo>
                  <a:lnTo>
                    <a:pt x="783289" y="13486"/>
                  </a:lnTo>
                  <a:lnTo>
                    <a:pt x="830305" y="23723"/>
                  </a:lnTo>
                  <a:lnTo>
                    <a:pt x="876159" y="36673"/>
                  </a:lnTo>
                  <a:lnTo>
                    <a:pt x="920751" y="52241"/>
                  </a:lnTo>
                  <a:lnTo>
                    <a:pt x="963981" y="70331"/>
                  </a:lnTo>
                  <a:lnTo>
                    <a:pt x="1005749" y="90850"/>
                  </a:lnTo>
                  <a:lnTo>
                    <a:pt x="1045955" y="113702"/>
                  </a:lnTo>
                  <a:lnTo>
                    <a:pt x="1084499" y="138793"/>
                  </a:lnTo>
                  <a:lnTo>
                    <a:pt x="1121281" y="166028"/>
                  </a:lnTo>
                  <a:lnTo>
                    <a:pt x="1156201" y="195312"/>
                  </a:lnTo>
                  <a:lnTo>
                    <a:pt x="1189159" y="226550"/>
                  </a:lnTo>
                  <a:lnTo>
                    <a:pt x="1220055" y="259647"/>
                  </a:lnTo>
                  <a:lnTo>
                    <a:pt x="1248789" y="294509"/>
                  </a:lnTo>
                  <a:lnTo>
                    <a:pt x="1275262" y="331041"/>
                  </a:lnTo>
                  <a:lnTo>
                    <a:pt x="1299372" y="369148"/>
                  </a:lnTo>
                  <a:lnTo>
                    <a:pt x="1321020" y="408735"/>
                  </a:lnTo>
                  <a:lnTo>
                    <a:pt x="1340106" y="449708"/>
                  </a:lnTo>
                  <a:lnTo>
                    <a:pt x="1356530" y="491971"/>
                  </a:lnTo>
                  <a:lnTo>
                    <a:pt x="1370192" y="535430"/>
                  </a:lnTo>
                  <a:lnTo>
                    <a:pt x="1380993" y="579990"/>
                  </a:lnTo>
                  <a:lnTo>
                    <a:pt x="1388831" y="625556"/>
                  </a:lnTo>
                  <a:lnTo>
                    <a:pt x="1393607" y="672033"/>
                  </a:lnTo>
                  <a:lnTo>
                    <a:pt x="1395222" y="719327"/>
                  </a:lnTo>
                  <a:lnTo>
                    <a:pt x="1393607" y="766622"/>
                  </a:lnTo>
                  <a:lnTo>
                    <a:pt x="1388831" y="813099"/>
                  </a:lnTo>
                  <a:lnTo>
                    <a:pt x="1380993" y="858665"/>
                  </a:lnTo>
                  <a:lnTo>
                    <a:pt x="1370192" y="903225"/>
                  </a:lnTo>
                  <a:lnTo>
                    <a:pt x="1356530" y="946684"/>
                  </a:lnTo>
                  <a:lnTo>
                    <a:pt x="1340106" y="988947"/>
                  </a:lnTo>
                  <a:lnTo>
                    <a:pt x="1321020" y="1029920"/>
                  </a:lnTo>
                  <a:lnTo>
                    <a:pt x="1299372" y="1069507"/>
                  </a:lnTo>
                  <a:lnTo>
                    <a:pt x="1275262" y="1107614"/>
                  </a:lnTo>
                  <a:lnTo>
                    <a:pt x="1248789" y="1144146"/>
                  </a:lnTo>
                  <a:lnTo>
                    <a:pt x="1220055" y="1179008"/>
                  </a:lnTo>
                  <a:lnTo>
                    <a:pt x="1189159" y="1212105"/>
                  </a:lnTo>
                  <a:lnTo>
                    <a:pt x="1156201" y="1243343"/>
                  </a:lnTo>
                  <a:lnTo>
                    <a:pt x="1121281" y="1272627"/>
                  </a:lnTo>
                  <a:lnTo>
                    <a:pt x="1084499" y="1299862"/>
                  </a:lnTo>
                  <a:lnTo>
                    <a:pt x="1045955" y="1324953"/>
                  </a:lnTo>
                  <a:lnTo>
                    <a:pt x="1005749" y="1347805"/>
                  </a:lnTo>
                  <a:lnTo>
                    <a:pt x="963981" y="1368324"/>
                  </a:lnTo>
                  <a:lnTo>
                    <a:pt x="920751" y="1386414"/>
                  </a:lnTo>
                  <a:lnTo>
                    <a:pt x="876159" y="1401982"/>
                  </a:lnTo>
                  <a:lnTo>
                    <a:pt x="830305" y="1414932"/>
                  </a:lnTo>
                  <a:lnTo>
                    <a:pt x="783289" y="1425169"/>
                  </a:lnTo>
                  <a:lnTo>
                    <a:pt x="735211" y="1432598"/>
                  </a:lnTo>
                  <a:lnTo>
                    <a:pt x="686171" y="1437125"/>
                  </a:lnTo>
                  <a:lnTo>
                    <a:pt x="636270" y="1438656"/>
                  </a:lnTo>
                  <a:lnTo>
                    <a:pt x="586368" y="1437125"/>
                  </a:lnTo>
                  <a:lnTo>
                    <a:pt x="537328" y="1432598"/>
                  </a:lnTo>
                  <a:lnTo>
                    <a:pt x="489250" y="1425169"/>
                  </a:lnTo>
                  <a:lnTo>
                    <a:pt x="442234" y="1414932"/>
                  </a:lnTo>
                  <a:lnTo>
                    <a:pt x="396380" y="1401982"/>
                  </a:lnTo>
                  <a:lnTo>
                    <a:pt x="351788" y="1386414"/>
                  </a:lnTo>
                  <a:lnTo>
                    <a:pt x="308558" y="1368324"/>
                  </a:lnTo>
                  <a:lnTo>
                    <a:pt x="266790" y="1347805"/>
                  </a:lnTo>
                  <a:lnTo>
                    <a:pt x="226584" y="1324953"/>
                  </a:lnTo>
                  <a:lnTo>
                    <a:pt x="188040" y="1299862"/>
                  </a:lnTo>
                  <a:lnTo>
                    <a:pt x="151258" y="1272627"/>
                  </a:lnTo>
                  <a:lnTo>
                    <a:pt x="116338" y="1243343"/>
                  </a:lnTo>
                  <a:lnTo>
                    <a:pt x="83380" y="1212105"/>
                  </a:lnTo>
                  <a:lnTo>
                    <a:pt x="52484" y="1179008"/>
                  </a:lnTo>
                  <a:lnTo>
                    <a:pt x="23750" y="1144146"/>
                  </a:lnTo>
                  <a:lnTo>
                    <a:pt x="0" y="1111370"/>
                  </a:lnTo>
                </a:path>
              </a:pathLst>
            </a:custGeom>
            <a:ln w="50292">
              <a:solidFill>
                <a:srgbClr val="5882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868423"/>
              <a:ext cx="1562100" cy="1800225"/>
            </a:xfrm>
            <a:custGeom>
              <a:avLst/>
              <a:gdLst/>
              <a:ahLst/>
              <a:cxnLst/>
              <a:rect l="l" t="t" r="r" b="b"/>
              <a:pathLst>
                <a:path w="1562100" h="1800225">
                  <a:moveTo>
                    <a:pt x="0" y="245164"/>
                  </a:moveTo>
                  <a:lnTo>
                    <a:pt x="30751" y="218102"/>
                  </a:lnTo>
                  <a:lnTo>
                    <a:pt x="66269" y="189810"/>
                  </a:lnTo>
                  <a:lnTo>
                    <a:pt x="103225" y="163225"/>
                  </a:lnTo>
                  <a:lnTo>
                    <a:pt x="141554" y="138409"/>
                  </a:lnTo>
                  <a:lnTo>
                    <a:pt x="181193" y="115425"/>
                  </a:lnTo>
                  <a:lnTo>
                    <a:pt x="222077" y="94334"/>
                  </a:lnTo>
                  <a:lnTo>
                    <a:pt x="264143" y="75199"/>
                  </a:lnTo>
                  <a:lnTo>
                    <a:pt x="307325" y="58083"/>
                  </a:lnTo>
                  <a:lnTo>
                    <a:pt x="351561" y="43046"/>
                  </a:lnTo>
                  <a:lnTo>
                    <a:pt x="396786" y="30152"/>
                  </a:lnTo>
                  <a:lnTo>
                    <a:pt x="442936" y="19463"/>
                  </a:lnTo>
                  <a:lnTo>
                    <a:pt x="489948" y="11041"/>
                  </a:lnTo>
                  <a:lnTo>
                    <a:pt x="537756" y="4948"/>
                  </a:lnTo>
                  <a:lnTo>
                    <a:pt x="586297" y="1247"/>
                  </a:lnTo>
                  <a:lnTo>
                    <a:pt x="635508" y="0"/>
                  </a:lnTo>
                  <a:lnTo>
                    <a:pt x="684718" y="1247"/>
                  </a:lnTo>
                  <a:lnTo>
                    <a:pt x="733260" y="4948"/>
                  </a:lnTo>
                  <a:lnTo>
                    <a:pt x="781068" y="11041"/>
                  </a:lnTo>
                  <a:lnTo>
                    <a:pt x="828080" y="19463"/>
                  </a:lnTo>
                  <a:lnTo>
                    <a:pt x="874230" y="30152"/>
                  </a:lnTo>
                  <a:lnTo>
                    <a:pt x="919455" y="43046"/>
                  </a:lnTo>
                  <a:lnTo>
                    <a:pt x="963691" y="58083"/>
                  </a:lnTo>
                  <a:lnTo>
                    <a:pt x="1006874" y="75199"/>
                  </a:lnTo>
                  <a:lnTo>
                    <a:pt x="1048939" y="94334"/>
                  </a:lnTo>
                  <a:lnTo>
                    <a:pt x="1089823" y="115425"/>
                  </a:lnTo>
                  <a:lnTo>
                    <a:pt x="1129462" y="138409"/>
                  </a:lnTo>
                  <a:lnTo>
                    <a:pt x="1167792" y="163225"/>
                  </a:lnTo>
                  <a:lnTo>
                    <a:pt x="1204748" y="189810"/>
                  </a:lnTo>
                  <a:lnTo>
                    <a:pt x="1240266" y="218102"/>
                  </a:lnTo>
                  <a:lnTo>
                    <a:pt x="1274283" y="248038"/>
                  </a:lnTo>
                  <a:lnTo>
                    <a:pt x="1306734" y="279557"/>
                  </a:lnTo>
                  <a:lnTo>
                    <a:pt x="1337556" y="312597"/>
                  </a:lnTo>
                  <a:lnTo>
                    <a:pt x="1366685" y="347094"/>
                  </a:lnTo>
                  <a:lnTo>
                    <a:pt x="1394055" y="382987"/>
                  </a:lnTo>
                  <a:lnTo>
                    <a:pt x="1419604" y="420213"/>
                  </a:lnTo>
                  <a:lnTo>
                    <a:pt x="1443268" y="458711"/>
                  </a:lnTo>
                  <a:lnTo>
                    <a:pt x="1464981" y="498418"/>
                  </a:lnTo>
                  <a:lnTo>
                    <a:pt x="1484681" y="539272"/>
                  </a:lnTo>
                  <a:lnTo>
                    <a:pt x="1502303" y="581211"/>
                  </a:lnTo>
                  <a:lnTo>
                    <a:pt x="1517783" y="624171"/>
                  </a:lnTo>
                  <a:lnTo>
                    <a:pt x="1531057" y="668092"/>
                  </a:lnTo>
                  <a:lnTo>
                    <a:pt x="1542062" y="712911"/>
                  </a:lnTo>
                  <a:lnTo>
                    <a:pt x="1550732" y="758566"/>
                  </a:lnTo>
                  <a:lnTo>
                    <a:pt x="1557005" y="804994"/>
                  </a:lnTo>
                  <a:lnTo>
                    <a:pt x="1560815" y="852133"/>
                  </a:lnTo>
                  <a:lnTo>
                    <a:pt x="1562100" y="899921"/>
                  </a:lnTo>
                  <a:lnTo>
                    <a:pt x="1560815" y="947710"/>
                  </a:lnTo>
                  <a:lnTo>
                    <a:pt x="1557005" y="994849"/>
                  </a:lnTo>
                  <a:lnTo>
                    <a:pt x="1550732" y="1041277"/>
                  </a:lnTo>
                  <a:lnTo>
                    <a:pt x="1542062" y="1086932"/>
                  </a:lnTo>
                  <a:lnTo>
                    <a:pt x="1531057" y="1131751"/>
                  </a:lnTo>
                  <a:lnTo>
                    <a:pt x="1517783" y="1175672"/>
                  </a:lnTo>
                  <a:lnTo>
                    <a:pt x="1502303" y="1218632"/>
                  </a:lnTo>
                  <a:lnTo>
                    <a:pt x="1484681" y="1260571"/>
                  </a:lnTo>
                  <a:lnTo>
                    <a:pt x="1464981" y="1301425"/>
                  </a:lnTo>
                  <a:lnTo>
                    <a:pt x="1443268" y="1341132"/>
                  </a:lnTo>
                  <a:lnTo>
                    <a:pt x="1419604" y="1379630"/>
                  </a:lnTo>
                  <a:lnTo>
                    <a:pt x="1394055" y="1416856"/>
                  </a:lnTo>
                  <a:lnTo>
                    <a:pt x="1366685" y="1452749"/>
                  </a:lnTo>
                  <a:lnTo>
                    <a:pt x="1337556" y="1487246"/>
                  </a:lnTo>
                  <a:lnTo>
                    <a:pt x="1306734" y="1520286"/>
                  </a:lnTo>
                  <a:lnTo>
                    <a:pt x="1274283" y="1551805"/>
                  </a:lnTo>
                  <a:lnTo>
                    <a:pt x="1240266" y="1581741"/>
                  </a:lnTo>
                  <a:lnTo>
                    <a:pt x="1204748" y="1610033"/>
                  </a:lnTo>
                  <a:lnTo>
                    <a:pt x="1167792" y="1636618"/>
                  </a:lnTo>
                  <a:lnTo>
                    <a:pt x="1129462" y="1661434"/>
                  </a:lnTo>
                  <a:lnTo>
                    <a:pt x="1089823" y="1684418"/>
                  </a:lnTo>
                  <a:lnTo>
                    <a:pt x="1048939" y="1705509"/>
                  </a:lnTo>
                  <a:lnTo>
                    <a:pt x="1006874" y="1724644"/>
                  </a:lnTo>
                  <a:lnTo>
                    <a:pt x="963691" y="1741760"/>
                  </a:lnTo>
                  <a:lnTo>
                    <a:pt x="919455" y="1756797"/>
                  </a:lnTo>
                  <a:lnTo>
                    <a:pt x="874230" y="1769691"/>
                  </a:lnTo>
                  <a:lnTo>
                    <a:pt x="828080" y="1780380"/>
                  </a:lnTo>
                  <a:lnTo>
                    <a:pt x="781068" y="1788802"/>
                  </a:lnTo>
                  <a:lnTo>
                    <a:pt x="733260" y="1794895"/>
                  </a:lnTo>
                  <a:lnTo>
                    <a:pt x="684718" y="1798596"/>
                  </a:lnTo>
                  <a:lnTo>
                    <a:pt x="635508" y="1799844"/>
                  </a:lnTo>
                  <a:lnTo>
                    <a:pt x="586297" y="1798596"/>
                  </a:lnTo>
                  <a:lnTo>
                    <a:pt x="537756" y="1794895"/>
                  </a:lnTo>
                  <a:lnTo>
                    <a:pt x="489948" y="1788802"/>
                  </a:lnTo>
                  <a:lnTo>
                    <a:pt x="442936" y="1780380"/>
                  </a:lnTo>
                  <a:lnTo>
                    <a:pt x="396786" y="1769691"/>
                  </a:lnTo>
                  <a:lnTo>
                    <a:pt x="351561" y="1756797"/>
                  </a:lnTo>
                  <a:lnTo>
                    <a:pt x="307325" y="1741760"/>
                  </a:lnTo>
                  <a:lnTo>
                    <a:pt x="264143" y="1724644"/>
                  </a:lnTo>
                  <a:lnTo>
                    <a:pt x="222077" y="1705509"/>
                  </a:lnTo>
                  <a:lnTo>
                    <a:pt x="181193" y="1684418"/>
                  </a:lnTo>
                  <a:lnTo>
                    <a:pt x="141554" y="1661434"/>
                  </a:lnTo>
                  <a:lnTo>
                    <a:pt x="103225" y="1636618"/>
                  </a:lnTo>
                  <a:lnTo>
                    <a:pt x="66269" y="1610033"/>
                  </a:lnTo>
                  <a:lnTo>
                    <a:pt x="30751" y="1581741"/>
                  </a:lnTo>
                  <a:lnTo>
                    <a:pt x="0" y="1554679"/>
                  </a:lnTo>
                </a:path>
              </a:pathLst>
            </a:custGeom>
            <a:ln w="76200">
              <a:solidFill>
                <a:srgbClr val="FF6C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07997"/>
              <a:ext cx="1847850" cy="2447925"/>
            </a:xfrm>
            <a:custGeom>
              <a:avLst/>
              <a:gdLst/>
              <a:ahLst/>
              <a:cxnLst/>
              <a:rect l="l" t="t" r="r" b="b"/>
              <a:pathLst>
                <a:path w="1847850" h="2447925">
                  <a:moveTo>
                    <a:pt x="0" y="181634"/>
                  </a:moveTo>
                  <a:lnTo>
                    <a:pt x="62548" y="145017"/>
                  </a:lnTo>
                  <a:lnTo>
                    <a:pt x="102350" y="124381"/>
                  </a:lnTo>
                  <a:lnTo>
                    <a:pt x="142988" y="105200"/>
                  </a:lnTo>
                  <a:lnTo>
                    <a:pt x="184427" y="87509"/>
                  </a:lnTo>
                  <a:lnTo>
                    <a:pt x="226635" y="71341"/>
                  </a:lnTo>
                  <a:lnTo>
                    <a:pt x="269576" y="56731"/>
                  </a:lnTo>
                  <a:lnTo>
                    <a:pt x="313219" y="43712"/>
                  </a:lnTo>
                  <a:lnTo>
                    <a:pt x="357529" y="32319"/>
                  </a:lnTo>
                  <a:lnTo>
                    <a:pt x="402472" y="22585"/>
                  </a:lnTo>
                  <a:lnTo>
                    <a:pt x="448014" y="14545"/>
                  </a:lnTo>
                  <a:lnTo>
                    <a:pt x="494123" y="8232"/>
                  </a:lnTo>
                  <a:lnTo>
                    <a:pt x="540764" y="3681"/>
                  </a:lnTo>
                  <a:lnTo>
                    <a:pt x="587903" y="926"/>
                  </a:lnTo>
                  <a:lnTo>
                    <a:pt x="635508" y="0"/>
                  </a:lnTo>
                  <a:lnTo>
                    <a:pt x="683111" y="926"/>
                  </a:lnTo>
                  <a:lnTo>
                    <a:pt x="730250" y="3681"/>
                  </a:lnTo>
                  <a:lnTo>
                    <a:pt x="776890" y="8232"/>
                  </a:lnTo>
                  <a:lnTo>
                    <a:pt x="822998" y="14545"/>
                  </a:lnTo>
                  <a:lnTo>
                    <a:pt x="868540" y="22585"/>
                  </a:lnTo>
                  <a:lnTo>
                    <a:pt x="913482" y="32319"/>
                  </a:lnTo>
                  <a:lnTo>
                    <a:pt x="957791" y="43712"/>
                  </a:lnTo>
                  <a:lnTo>
                    <a:pt x="1001433" y="56731"/>
                  </a:lnTo>
                  <a:lnTo>
                    <a:pt x="1044375" y="71341"/>
                  </a:lnTo>
                  <a:lnTo>
                    <a:pt x="1086582" y="87509"/>
                  </a:lnTo>
                  <a:lnTo>
                    <a:pt x="1128021" y="105200"/>
                  </a:lnTo>
                  <a:lnTo>
                    <a:pt x="1168659" y="124381"/>
                  </a:lnTo>
                  <a:lnTo>
                    <a:pt x="1208461" y="145017"/>
                  </a:lnTo>
                  <a:lnTo>
                    <a:pt x="1247394" y="167075"/>
                  </a:lnTo>
                  <a:lnTo>
                    <a:pt x="1285424" y="190520"/>
                  </a:lnTo>
                  <a:lnTo>
                    <a:pt x="1322517" y="215319"/>
                  </a:lnTo>
                  <a:lnTo>
                    <a:pt x="1358640" y="241437"/>
                  </a:lnTo>
                  <a:lnTo>
                    <a:pt x="1393760" y="268841"/>
                  </a:lnTo>
                  <a:lnTo>
                    <a:pt x="1427841" y="297496"/>
                  </a:lnTo>
                  <a:lnTo>
                    <a:pt x="1460852" y="327369"/>
                  </a:lnTo>
                  <a:lnTo>
                    <a:pt x="1492758" y="358425"/>
                  </a:lnTo>
                  <a:lnTo>
                    <a:pt x="1523524" y="390631"/>
                  </a:lnTo>
                  <a:lnTo>
                    <a:pt x="1553119" y="423952"/>
                  </a:lnTo>
                  <a:lnTo>
                    <a:pt x="1581507" y="458355"/>
                  </a:lnTo>
                  <a:lnTo>
                    <a:pt x="1608656" y="493805"/>
                  </a:lnTo>
                  <a:lnTo>
                    <a:pt x="1634531" y="530268"/>
                  </a:lnTo>
                  <a:lnTo>
                    <a:pt x="1659099" y="567711"/>
                  </a:lnTo>
                  <a:lnTo>
                    <a:pt x="1682326" y="606100"/>
                  </a:lnTo>
                  <a:lnTo>
                    <a:pt x="1704179" y="645400"/>
                  </a:lnTo>
                  <a:lnTo>
                    <a:pt x="1724623" y="685577"/>
                  </a:lnTo>
                  <a:lnTo>
                    <a:pt x="1743626" y="726598"/>
                  </a:lnTo>
                  <a:lnTo>
                    <a:pt x="1761153" y="768429"/>
                  </a:lnTo>
                  <a:lnTo>
                    <a:pt x="1777170" y="811034"/>
                  </a:lnTo>
                  <a:lnTo>
                    <a:pt x="1791645" y="854382"/>
                  </a:lnTo>
                  <a:lnTo>
                    <a:pt x="1804543" y="898436"/>
                  </a:lnTo>
                  <a:lnTo>
                    <a:pt x="1815830" y="943164"/>
                  </a:lnTo>
                  <a:lnTo>
                    <a:pt x="1825473" y="988532"/>
                  </a:lnTo>
                  <a:lnTo>
                    <a:pt x="1833439" y="1034505"/>
                  </a:lnTo>
                  <a:lnTo>
                    <a:pt x="1839693" y="1081050"/>
                  </a:lnTo>
                  <a:lnTo>
                    <a:pt x="1844202" y="1128131"/>
                  </a:lnTo>
                  <a:lnTo>
                    <a:pt x="1846932" y="1175717"/>
                  </a:lnTo>
                  <a:lnTo>
                    <a:pt x="1847850" y="1223771"/>
                  </a:lnTo>
                  <a:lnTo>
                    <a:pt x="1846932" y="1271826"/>
                  </a:lnTo>
                  <a:lnTo>
                    <a:pt x="1844202" y="1319412"/>
                  </a:lnTo>
                  <a:lnTo>
                    <a:pt x="1839693" y="1366493"/>
                  </a:lnTo>
                  <a:lnTo>
                    <a:pt x="1833439" y="1413038"/>
                  </a:lnTo>
                  <a:lnTo>
                    <a:pt x="1825473" y="1459011"/>
                  </a:lnTo>
                  <a:lnTo>
                    <a:pt x="1815830" y="1504379"/>
                  </a:lnTo>
                  <a:lnTo>
                    <a:pt x="1804543" y="1549107"/>
                  </a:lnTo>
                  <a:lnTo>
                    <a:pt x="1791645" y="1593161"/>
                  </a:lnTo>
                  <a:lnTo>
                    <a:pt x="1777170" y="1636509"/>
                  </a:lnTo>
                  <a:lnTo>
                    <a:pt x="1761153" y="1679114"/>
                  </a:lnTo>
                  <a:lnTo>
                    <a:pt x="1743626" y="1720945"/>
                  </a:lnTo>
                  <a:lnTo>
                    <a:pt x="1724623" y="1761966"/>
                  </a:lnTo>
                  <a:lnTo>
                    <a:pt x="1704179" y="1802143"/>
                  </a:lnTo>
                  <a:lnTo>
                    <a:pt x="1682326" y="1841443"/>
                  </a:lnTo>
                  <a:lnTo>
                    <a:pt x="1659099" y="1879832"/>
                  </a:lnTo>
                  <a:lnTo>
                    <a:pt x="1634531" y="1917275"/>
                  </a:lnTo>
                  <a:lnTo>
                    <a:pt x="1608656" y="1953738"/>
                  </a:lnTo>
                  <a:lnTo>
                    <a:pt x="1581507" y="1989188"/>
                  </a:lnTo>
                  <a:lnTo>
                    <a:pt x="1553119" y="2023591"/>
                  </a:lnTo>
                  <a:lnTo>
                    <a:pt x="1523524" y="2056912"/>
                  </a:lnTo>
                  <a:lnTo>
                    <a:pt x="1492758" y="2089118"/>
                  </a:lnTo>
                  <a:lnTo>
                    <a:pt x="1460852" y="2120174"/>
                  </a:lnTo>
                  <a:lnTo>
                    <a:pt x="1427841" y="2150047"/>
                  </a:lnTo>
                  <a:lnTo>
                    <a:pt x="1393760" y="2178702"/>
                  </a:lnTo>
                  <a:lnTo>
                    <a:pt x="1358640" y="2206106"/>
                  </a:lnTo>
                  <a:lnTo>
                    <a:pt x="1322517" y="2232224"/>
                  </a:lnTo>
                  <a:lnTo>
                    <a:pt x="1285424" y="2257023"/>
                  </a:lnTo>
                  <a:lnTo>
                    <a:pt x="1247394" y="2280468"/>
                  </a:lnTo>
                  <a:lnTo>
                    <a:pt x="1208461" y="2302526"/>
                  </a:lnTo>
                  <a:lnTo>
                    <a:pt x="1168659" y="2323162"/>
                  </a:lnTo>
                  <a:lnTo>
                    <a:pt x="1128021" y="2342343"/>
                  </a:lnTo>
                  <a:lnTo>
                    <a:pt x="1086582" y="2360034"/>
                  </a:lnTo>
                  <a:lnTo>
                    <a:pt x="1044375" y="2376202"/>
                  </a:lnTo>
                  <a:lnTo>
                    <a:pt x="1001433" y="2390812"/>
                  </a:lnTo>
                  <a:lnTo>
                    <a:pt x="957791" y="2403831"/>
                  </a:lnTo>
                  <a:lnTo>
                    <a:pt x="913482" y="2415224"/>
                  </a:lnTo>
                  <a:lnTo>
                    <a:pt x="868540" y="2424958"/>
                  </a:lnTo>
                  <a:lnTo>
                    <a:pt x="822998" y="2432998"/>
                  </a:lnTo>
                  <a:lnTo>
                    <a:pt x="776890" y="2439311"/>
                  </a:lnTo>
                  <a:lnTo>
                    <a:pt x="730250" y="2443862"/>
                  </a:lnTo>
                  <a:lnTo>
                    <a:pt x="683111" y="2446617"/>
                  </a:lnTo>
                  <a:lnTo>
                    <a:pt x="635508" y="2447543"/>
                  </a:lnTo>
                  <a:lnTo>
                    <a:pt x="587903" y="2446617"/>
                  </a:lnTo>
                  <a:lnTo>
                    <a:pt x="540764" y="2443862"/>
                  </a:lnTo>
                  <a:lnTo>
                    <a:pt x="494123" y="2439311"/>
                  </a:lnTo>
                  <a:lnTo>
                    <a:pt x="448014" y="2432998"/>
                  </a:lnTo>
                  <a:lnTo>
                    <a:pt x="402472" y="2424958"/>
                  </a:lnTo>
                  <a:lnTo>
                    <a:pt x="357529" y="2415224"/>
                  </a:lnTo>
                  <a:lnTo>
                    <a:pt x="313219" y="2403831"/>
                  </a:lnTo>
                  <a:lnTo>
                    <a:pt x="269576" y="2390812"/>
                  </a:lnTo>
                  <a:lnTo>
                    <a:pt x="226635" y="2376202"/>
                  </a:lnTo>
                  <a:lnTo>
                    <a:pt x="184427" y="2360034"/>
                  </a:lnTo>
                  <a:lnTo>
                    <a:pt x="142988" y="2342343"/>
                  </a:lnTo>
                  <a:lnTo>
                    <a:pt x="102350" y="2323162"/>
                  </a:lnTo>
                  <a:lnTo>
                    <a:pt x="62548" y="2302526"/>
                  </a:lnTo>
                  <a:lnTo>
                    <a:pt x="23615" y="2280468"/>
                  </a:lnTo>
                  <a:lnTo>
                    <a:pt x="0" y="2265909"/>
                  </a:lnTo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2466" y="3931158"/>
              <a:ext cx="591820" cy="576580"/>
            </a:xfrm>
            <a:custGeom>
              <a:avLst/>
              <a:gdLst/>
              <a:ahLst/>
              <a:cxnLst/>
              <a:rect l="l" t="t" r="r" b="b"/>
              <a:pathLst>
                <a:path w="591819" h="576579">
                  <a:moveTo>
                    <a:pt x="0" y="288035"/>
                  </a:moveTo>
                  <a:lnTo>
                    <a:pt x="3868" y="241314"/>
                  </a:lnTo>
                  <a:lnTo>
                    <a:pt x="15069" y="196993"/>
                  </a:lnTo>
                  <a:lnTo>
                    <a:pt x="32993" y="155665"/>
                  </a:lnTo>
                  <a:lnTo>
                    <a:pt x="57034" y="117924"/>
                  </a:lnTo>
                  <a:lnTo>
                    <a:pt x="86582" y="84362"/>
                  </a:lnTo>
                  <a:lnTo>
                    <a:pt x="121029" y="55573"/>
                  </a:lnTo>
                  <a:lnTo>
                    <a:pt x="159769" y="32149"/>
                  </a:lnTo>
                  <a:lnTo>
                    <a:pt x="202192" y="14684"/>
                  </a:lnTo>
                  <a:lnTo>
                    <a:pt x="247690" y="3769"/>
                  </a:lnTo>
                  <a:lnTo>
                    <a:pt x="295656" y="0"/>
                  </a:lnTo>
                  <a:lnTo>
                    <a:pt x="343621" y="3769"/>
                  </a:lnTo>
                  <a:lnTo>
                    <a:pt x="389119" y="14684"/>
                  </a:lnTo>
                  <a:lnTo>
                    <a:pt x="431542" y="32149"/>
                  </a:lnTo>
                  <a:lnTo>
                    <a:pt x="470282" y="55573"/>
                  </a:lnTo>
                  <a:lnTo>
                    <a:pt x="504729" y="84362"/>
                  </a:lnTo>
                  <a:lnTo>
                    <a:pt x="534277" y="117924"/>
                  </a:lnTo>
                  <a:lnTo>
                    <a:pt x="558318" y="155665"/>
                  </a:lnTo>
                  <a:lnTo>
                    <a:pt x="576242" y="196993"/>
                  </a:lnTo>
                  <a:lnTo>
                    <a:pt x="587443" y="241314"/>
                  </a:lnTo>
                  <a:lnTo>
                    <a:pt x="591311" y="288035"/>
                  </a:lnTo>
                  <a:lnTo>
                    <a:pt x="587443" y="334757"/>
                  </a:lnTo>
                  <a:lnTo>
                    <a:pt x="576242" y="379078"/>
                  </a:lnTo>
                  <a:lnTo>
                    <a:pt x="558318" y="420406"/>
                  </a:lnTo>
                  <a:lnTo>
                    <a:pt x="534277" y="458147"/>
                  </a:lnTo>
                  <a:lnTo>
                    <a:pt x="504729" y="491709"/>
                  </a:lnTo>
                  <a:lnTo>
                    <a:pt x="470282" y="520498"/>
                  </a:lnTo>
                  <a:lnTo>
                    <a:pt x="431542" y="543922"/>
                  </a:lnTo>
                  <a:lnTo>
                    <a:pt x="389119" y="561387"/>
                  </a:lnTo>
                  <a:lnTo>
                    <a:pt x="343621" y="572302"/>
                  </a:lnTo>
                  <a:lnTo>
                    <a:pt x="295656" y="576071"/>
                  </a:lnTo>
                  <a:lnTo>
                    <a:pt x="247690" y="572302"/>
                  </a:lnTo>
                  <a:lnTo>
                    <a:pt x="202192" y="561387"/>
                  </a:lnTo>
                  <a:lnTo>
                    <a:pt x="159769" y="543922"/>
                  </a:lnTo>
                  <a:lnTo>
                    <a:pt x="121029" y="520498"/>
                  </a:lnTo>
                  <a:lnTo>
                    <a:pt x="86582" y="491709"/>
                  </a:lnTo>
                  <a:lnTo>
                    <a:pt x="57034" y="458147"/>
                  </a:lnTo>
                  <a:lnTo>
                    <a:pt x="32993" y="420406"/>
                  </a:lnTo>
                  <a:lnTo>
                    <a:pt x="15069" y="379078"/>
                  </a:lnTo>
                  <a:lnTo>
                    <a:pt x="3868" y="334757"/>
                  </a:lnTo>
                  <a:lnTo>
                    <a:pt x="0" y="288035"/>
                  </a:lnTo>
                  <a:close/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3241" y="771905"/>
              <a:ext cx="8274050" cy="1278890"/>
            </a:xfrm>
            <a:custGeom>
              <a:avLst/>
              <a:gdLst/>
              <a:ahLst/>
              <a:cxnLst/>
              <a:rect l="l" t="t" r="r" b="b"/>
              <a:pathLst>
                <a:path w="8274050" h="1278889">
                  <a:moveTo>
                    <a:pt x="0" y="558546"/>
                  </a:moveTo>
                  <a:lnTo>
                    <a:pt x="2010" y="510351"/>
                  </a:lnTo>
                  <a:lnTo>
                    <a:pt x="7934" y="463295"/>
                  </a:lnTo>
                  <a:lnTo>
                    <a:pt x="17605" y="417546"/>
                  </a:lnTo>
                  <a:lnTo>
                    <a:pt x="30860" y="373270"/>
                  </a:lnTo>
                  <a:lnTo>
                    <a:pt x="47534" y="330636"/>
                  </a:lnTo>
                  <a:lnTo>
                    <a:pt x="67462" y="289811"/>
                  </a:lnTo>
                  <a:lnTo>
                    <a:pt x="90481" y="250963"/>
                  </a:lnTo>
                  <a:lnTo>
                    <a:pt x="116425" y="214259"/>
                  </a:lnTo>
                  <a:lnTo>
                    <a:pt x="145130" y="179868"/>
                  </a:lnTo>
                  <a:lnTo>
                    <a:pt x="176433" y="147956"/>
                  </a:lnTo>
                  <a:lnTo>
                    <a:pt x="210167" y="118692"/>
                  </a:lnTo>
                  <a:lnTo>
                    <a:pt x="246170" y="92242"/>
                  </a:lnTo>
                  <a:lnTo>
                    <a:pt x="284276" y="68775"/>
                  </a:lnTo>
                  <a:lnTo>
                    <a:pt x="324321" y="48459"/>
                  </a:lnTo>
                  <a:lnTo>
                    <a:pt x="366141" y="31461"/>
                  </a:lnTo>
                  <a:lnTo>
                    <a:pt x="409571" y="17948"/>
                  </a:lnTo>
                  <a:lnTo>
                    <a:pt x="454447" y="8088"/>
                  </a:lnTo>
                  <a:lnTo>
                    <a:pt x="500604" y="2050"/>
                  </a:lnTo>
                  <a:lnTo>
                    <a:pt x="547877" y="0"/>
                  </a:lnTo>
                  <a:lnTo>
                    <a:pt x="595158" y="2050"/>
                  </a:lnTo>
                  <a:lnTo>
                    <a:pt x="641321" y="8088"/>
                  </a:lnTo>
                  <a:lnTo>
                    <a:pt x="686201" y="17948"/>
                  </a:lnTo>
                  <a:lnTo>
                    <a:pt x="729634" y="31461"/>
                  </a:lnTo>
                  <a:lnTo>
                    <a:pt x="771455" y="48459"/>
                  </a:lnTo>
                  <a:lnTo>
                    <a:pt x="811501" y="68775"/>
                  </a:lnTo>
                  <a:lnTo>
                    <a:pt x="849607" y="92242"/>
                  </a:lnTo>
                  <a:lnTo>
                    <a:pt x="885609" y="118692"/>
                  </a:lnTo>
                  <a:lnTo>
                    <a:pt x="919342" y="147956"/>
                  </a:lnTo>
                  <a:lnTo>
                    <a:pt x="950643" y="179868"/>
                  </a:lnTo>
                  <a:lnTo>
                    <a:pt x="979346" y="214259"/>
                  </a:lnTo>
                  <a:lnTo>
                    <a:pt x="1005287" y="250963"/>
                  </a:lnTo>
                  <a:lnTo>
                    <a:pt x="1028303" y="289811"/>
                  </a:lnTo>
                  <a:lnTo>
                    <a:pt x="1048229" y="330636"/>
                  </a:lnTo>
                  <a:lnTo>
                    <a:pt x="1064900" y="373270"/>
                  </a:lnTo>
                  <a:lnTo>
                    <a:pt x="1078153" y="417546"/>
                  </a:lnTo>
                  <a:lnTo>
                    <a:pt x="1087823" y="463295"/>
                  </a:lnTo>
                  <a:lnTo>
                    <a:pt x="1093745" y="510351"/>
                  </a:lnTo>
                  <a:lnTo>
                    <a:pt x="1095756" y="558546"/>
                  </a:lnTo>
                  <a:lnTo>
                    <a:pt x="1093745" y="606740"/>
                  </a:lnTo>
                  <a:lnTo>
                    <a:pt x="1087823" y="653796"/>
                  </a:lnTo>
                  <a:lnTo>
                    <a:pt x="1078153" y="699545"/>
                  </a:lnTo>
                  <a:lnTo>
                    <a:pt x="1064900" y="743821"/>
                  </a:lnTo>
                  <a:lnTo>
                    <a:pt x="1048229" y="786455"/>
                  </a:lnTo>
                  <a:lnTo>
                    <a:pt x="1028303" y="827280"/>
                  </a:lnTo>
                  <a:lnTo>
                    <a:pt x="1005287" y="866128"/>
                  </a:lnTo>
                  <a:lnTo>
                    <a:pt x="979346" y="902832"/>
                  </a:lnTo>
                  <a:lnTo>
                    <a:pt x="950643" y="937223"/>
                  </a:lnTo>
                  <a:lnTo>
                    <a:pt x="919342" y="969135"/>
                  </a:lnTo>
                  <a:lnTo>
                    <a:pt x="885609" y="998399"/>
                  </a:lnTo>
                  <a:lnTo>
                    <a:pt x="849607" y="1024849"/>
                  </a:lnTo>
                  <a:lnTo>
                    <a:pt x="811501" y="1048316"/>
                  </a:lnTo>
                  <a:lnTo>
                    <a:pt x="771455" y="1068632"/>
                  </a:lnTo>
                  <a:lnTo>
                    <a:pt x="729634" y="1085630"/>
                  </a:lnTo>
                  <a:lnTo>
                    <a:pt x="686201" y="1099143"/>
                  </a:lnTo>
                  <a:lnTo>
                    <a:pt x="641321" y="1109003"/>
                  </a:lnTo>
                  <a:lnTo>
                    <a:pt x="595158" y="1115041"/>
                  </a:lnTo>
                  <a:lnTo>
                    <a:pt x="547877" y="1117092"/>
                  </a:lnTo>
                  <a:lnTo>
                    <a:pt x="500604" y="1115041"/>
                  </a:lnTo>
                  <a:lnTo>
                    <a:pt x="454447" y="1109003"/>
                  </a:lnTo>
                  <a:lnTo>
                    <a:pt x="409571" y="1099143"/>
                  </a:lnTo>
                  <a:lnTo>
                    <a:pt x="366141" y="1085630"/>
                  </a:lnTo>
                  <a:lnTo>
                    <a:pt x="324321" y="1068632"/>
                  </a:lnTo>
                  <a:lnTo>
                    <a:pt x="284276" y="1048316"/>
                  </a:lnTo>
                  <a:lnTo>
                    <a:pt x="246170" y="1024849"/>
                  </a:lnTo>
                  <a:lnTo>
                    <a:pt x="210167" y="998399"/>
                  </a:lnTo>
                  <a:lnTo>
                    <a:pt x="176433" y="969135"/>
                  </a:lnTo>
                  <a:lnTo>
                    <a:pt x="145130" y="937223"/>
                  </a:lnTo>
                  <a:lnTo>
                    <a:pt x="116425" y="902832"/>
                  </a:lnTo>
                  <a:lnTo>
                    <a:pt x="90481" y="866128"/>
                  </a:lnTo>
                  <a:lnTo>
                    <a:pt x="67462" y="827280"/>
                  </a:lnTo>
                  <a:lnTo>
                    <a:pt x="47534" y="786455"/>
                  </a:lnTo>
                  <a:lnTo>
                    <a:pt x="30860" y="743821"/>
                  </a:lnTo>
                  <a:lnTo>
                    <a:pt x="17605" y="699545"/>
                  </a:lnTo>
                  <a:lnTo>
                    <a:pt x="7934" y="653796"/>
                  </a:lnTo>
                  <a:lnTo>
                    <a:pt x="2010" y="606740"/>
                  </a:lnTo>
                  <a:lnTo>
                    <a:pt x="0" y="558546"/>
                  </a:lnTo>
                  <a:close/>
                </a:path>
                <a:path w="8274050" h="1278889">
                  <a:moveTo>
                    <a:pt x="7834883" y="1062990"/>
                  </a:moveTo>
                  <a:lnTo>
                    <a:pt x="7840682" y="1013535"/>
                  </a:lnTo>
                  <a:lnTo>
                    <a:pt x="7857197" y="968142"/>
                  </a:lnTo>
                  <a:lnTo>
                    <a:pt x="7883109" y="928102"/>
                  </a:lnTo>
                  <a:lnTo>
                    <a:pt x="7917100" y="894710"/>
                  </a:lnTo>
                  <a:lnTo>
                    <a:pt x="7957848" y="869257"/>
                  </a:lnTo>
                  <a:lnTo>
                    <a:pt x="8004034" y="853037"/>
                  </a:lnTo>
                  <a:lnTo>
                    <a:pt x="8054339" y="847344"/>
                  </a:lnTo>
                  <a:lnTo>
                    <a:pt x="8104645" y="853037"/>
                  </a:lnTo>
                  <a:lnTo>
                    <a:pt x="8150831" y="869257"/>
                  </a:lnTo>
                  <a:lnTo>
                    <a:pt x="8191579" y="894710"/>
                  </a:lnTo>
                  <a:lnTo>
                    <a:pt x="8225570" y="928102"/>
                  </a:lnTo>
                  <a:lnTo>
                    <a:pt x="8251482" y="968142"/>
                  </a:lnTo>
                  <a:lnTo>
                    <a:pt x="8267997" y="1013535"/>
                  </a:lnTo>
                  <a:lnTo>
                    <a:pt x="8273796" y="1062990"/>
                  </a:lnTo>
                  <a:lnTo>
                    <a:pt x="8267997" y="1112444"/>
                  </a:lnTo>
                  <a:lnTo>
                    <a:pt x="8251482" y="1157837"/>
                  </a:lnTo>
                  <a:lnTo>
                    <a:pt x="8225570" y="1197877"/>
                  </a:lnTo>
                  <a:lnTo>
                    <a:pt x="8191579" y="1231269"/>
                  </a:lnTo>
                  <a:lnTo>
                    <a:pt x="8150831" y="1256722"/>
                  </a:lnTo>
                  <a:lnTo>
                    <a:pt x="8104645" y="1272942"/>
                  </a:lnTo>
                  <a:lnTo>
                    <a:pt x="8054339" y="1278636"/>
                  </a:lnTo>
                  <a:lnTo>
                    <a:pt x="8004034" y="1272942"/>
                  </a:lnTo>
                  <a:lnTo>
                    <a:pt x="7957848" y="1256722"/>
                  </a:lnTo>
                  <a:lnTo>
                    <a:pt x="7917100" y="1231269"/>
                  </a:lnTo>
                  <a:lnTo>
                    <a:pt x="7883109" y="1197877"/>
                  </a:lnTo>
                  <a:lnTo>
                    <a:pt x="7857197" y="1157837"/>
                  </a:lnTo>
                  <a:lnTo>
                    <a:pt x="7840682" y="1112444"/>
                  </a:lnTo>
                  <a:lnTo>
                    <a:pt x="7834883" y="1062990"/>
                  </a:lnTo>
                  <a:close/>
                </a:path>
              </a:pathLst>
            </a:custGeom>
            <a:ln w="50292">
              <a:solidFill>
                <a:srgbClr val="849B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79130" y="2364485"/>
              <a:ext cx="439420" cy="431800"/>
            </a:xfrm>
            <a:custGeom>
              <a:avLst/>
              <a:gdLst/>
              <a:ahLst/>
              <a:cxnLst/>
              <a:rect l="l" t="t" r="r" b="b"/>
              <a:pathLst>
                <a:path w="439420" h="431800">
                  <a:moveTo>
                    <a:pt x="0" y="215645"/>
                  </a:moveTo>
                  <a:lnTo>
                    <a:pt x="5798" y="166191"/>
                  </a:lnTo>
                  <a:lnTo>
                    <a:pt x="22313" y="120798"/>
                  </a:lnTo>
                  <a:lnTo>
                    <a:pt x="48225" y="80758"/>
                  </a:lnTo>
                  <a:lnTo>
                    <a:pt x="82216" y="47366"/>
                  </a:lnTo>
                  <a:lnTo>
                    <a:pt x="122964" y="21913"/>
                  </a:lnTo>
                  <a:lnTo>
                    <a:pt x="169150" y="5693"/>
                  </a:lnTo>
                  <a:lnTo>
                    <a:pt x="219455" y="0"/>
                  </a:lnTo>
                  <a:lnTo>
                    <a:pt x="269761" y="5693"/>
                  </a:lnTo>
                  <a:lnTo>
                    <a:pt x="315947" y="21913"/>
                  </a:lnTo>
                  <a:lnTo>
                    <a:pt x="356695" y="47366"/>
                  </a:lnTo>
                  <a:lnTo>
                    <a:pt x="390686" y="80758"/>
                  </a:lnTo>
                  <a:lnTo>
                    <a:pt x="416598" y="120798"/>
                  </a:lnTo>
                  <a:lnTo>
                    <a:pt x="433113" y="166191"/>
                  </a:lnTo>
                  <a:lnTo>
                    <a:pt x="438912" y="215645"/>
                  </a:lnTo>
                  <a:lnTo>
                    <a:pt x="433113" y="265100"/>
                  </a:lnTo>
                  <a:lnTo>
                    <a:pt x="416598" y="310493"/>
                  </a:lnTo>
                  <a:lnTo>
                    <a:pt x="390686" y="350533"/>
                  </a:lnTo>
                  <a:lnTo>
                    <a:pt x="356695" y="383925"/>
                  </a:lnTo>
                  <a:lnTo>
                    <a:pt x="315947" y="409378"/>
                  </a:lnTo>
                  <a:lnTo>
                    <a:pt x="269761" y="425598"/>
                  </a:lnTo>
                  <a:lnTo>
                    <a:pt x="219455" y="431291"/>
                  </a:lnTo>
                  <a:lnTo>
                    <a:pt x="169150" y="425598"/>
                  </a:lnTo>
                  <a:lnTo>
                    <a:pt x="122964" y="409378"/>
                  </a:lnTo>
                  <a:lnTo>
                    <a:pt x="82216" y="383925"/>
                  </a:lnTo>
                  <a:lnTo>
                    <a:pt x="48225" y="350533"/>
                  </a:lnTo>
                  <a:lnTo>
                    <a:pt x="22313" y="310493"/>
                  </a:lnTo>
                  <a:lnTo>
                    <a:pt x="5798" y="265100"/>
                  </a:lnTo>
                  <a:lnTo>
                    <a:pt x="0" y="215645"/>
                  </a:lnTo>
                  <a:close/>
                </a:path>
              </a:pathLst>
            </a:custGeom>
            <a:ln w="50292">
              <a:solidFill>
                <a:srgbClr val="71C8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38527"/>
              <a:ext cx="1659636" cy="172212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7423" y="1840179"/>
            <a:ext cx="707986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ahoma"/>
                <a:cs typeface="Tahoma"/>
              </a:rPr>
              <a:t>VXI AGENT ABSENT TRACKER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2790" y="2267457"/>
            <a:ext cx="2112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b="1" spc="-50" dirty="0">
                <a:solidFill>
                  <a:srgbClr val="FFFFFF"/>
                </a:solidFill>
                <a:latin typeface="Tahoma"/>
                <a:cs typeface="Tahoma"/>
              </a:rPr>
              <a:t>Guide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B447857-4238-435F-9D20-9A9FFFCFB914}"/>
              </a:ext>
            </a:extLst>
          </p:cNvPr>
          <p:cNvSpPr txBox="1"/>
          <p:nvPr/>
        </p:nvSpPr>
        <p:spPr>
          <a:xfrm>
            <a:off x="2063623" y="2685364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SEPTEMBER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155FABF-B0CC-4747-9ADD-8A2D903049F4}"/>
              </a:ext>
            </a:extLst>
          </p:cNvPr>
          <p:cNvSpPr txBox="1"/>
          <p:nvPr/>
        </p:nvSpPr>
        <p:spPr>
          <a:xfrm>
            <a:off x="2061781" y="2681952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SEPTEMBER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6067D24-9B7F-4ED1-BE96-2BF9AAA99448}"/>
              </a:ext>
            </a:extLst>
          </p:cNvPr>
          <p:cNvSpPr txBox="1"/>
          <p:nvPr/>
        </p:nvSpPr>
        <p:spPr>
          <a:xfrm>
            <a:off x="2061781" y="2974904"/>
            <a:ext cx="50991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lang="en-US" sz="1600" spc="-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lang="en-US"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rsio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US" sz="16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lang="en-US"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lang="en-US" sz="1600" spc="-90" dirty="0">
                <a:solidFill>
                  <a:srgbClr val="FFFFFF"/>
                </a:solidFill>
                <a:latin typeface="Tahoma"/>
                <a:cs typeface="Tahoma"/>
              </a:rPr>
              <a:t> MAY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18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en-US"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-6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US" sz="1600" spc="-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84AD3-467A-4C4B-B730-BBFDB80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4" y="521290"/>
            <a:ext cx="9064972" cy="4533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0400" y="117094"/>
            <a:ext cx="2133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ADMIN HOME PAGE</a:t>
            </a:r>
            <a:endParaRPr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E4FACB-0BB8-4710-9573-7B0D09167782}"/>
              </a:ext>
            </a:extLst>
          </p:cNvPr>
          <p:cNvSpPr/>
          <p:nvPr/>
        </p:nvSpPr>
        <p:spPr>
          <a:xfrm>
            <a:off x="6248400" y="4666389"/>
            <a:ext cx="1751186" cy="315028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ABSENT DATE 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B021B4-80FC-4B12-BDDD-76508AB4B646}"/>
              </a:ext>
            </a:extLst>
          </p:cNvPr>
          <p:cNvCxnSpPr>
            <a:cxnSpLocks/>
          </p:cNvCxnSpPr>
          <p:nvPr/>
        </p:nvCxnSpPr>
        <p:spPr>
          <a:xfrm flipH="1">
            <a:off x="8077200" y="481940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299035-B7FF-47E7-90A1-15CBC03624FF}"/>
              </a:ext>
            </a:extLst>
          </p:cNvPr>
          <p:cNvSpPr/>
          <p:nvPr/>
        </p:nvSpPr>
        <p:spPr>
          <a:xfrm>
            <a:off x="6858001" y="569668"/>
            <a:ext cx="1006220" cy="228909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25265-C8E3-47A9-938C-73B613978683}"/>
              </a:ext>
            </a:extLst>
          </p:cNvPr>
          <p:cNvCxnSpPr>
            <a:cxnSpLocks/>
          </p:cNvCxnSpPr>
          <p:nvPr/>
        </p:nvCxnSpPr>
        <p:spPr>
          <a:xfrm flipH="1">
            <a:off x="7864221" y="66675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AA65D-892C-4C08-83B1-853C1BB8E404}"/>
              </a:ext>
            </a:extLst>
          </p:cNvPr>
          <p:cNvSpPr/>
          <p:nvPr/>
        </p:nvSpPr>
        <p:spPr>
          <a:xfrm>
            <a:off x="8077200" y="1123640"/>
            <a:ext cx="987772" cy="22891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GUIDE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067085-DC26-41D4-8A09-F2B48BB1836B}"/>
              </a:ext>
            </a:extLst>
          </p:cNvPr>
          <p:cNvCxnSpPr>
            <a:cxnSpLocks/>
          </p:cNvCxnSpPr>
          <p:nvPr/>
        </p:nvCxnSpPr>
        <p:spPr>
          <a:xfrm flipH="1">
            <a:off x="8686800" y="779153"/>
            <a:ext cx="228600" cy="3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50C528-77BA-4CF8-95E2-291229F7DBF5}"/>
              </a:ext>
            </a:extLst>
          </p:cNvPr>
          <p:cNvCxnSpPr>
            <a:cxnSpLocks/>
          </p:cNvCxnSpPr>
          <p:nvPr/>
        </p:nvCxnSpPr>
        <p:spPr>
          <a:xfrm>
            <a:off x="304800" y="12763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E1042E-25D0-4DEA-B927-8485CB829172}"/>
              </a:ext>
            </a:extLst>
          </p:cNvPr>
          <p:cNvSpPr/>
          <p:nvPr/>
        </p:nvSpPr>
        <p:spPr>
          <a:xfrm>
            <a:off x="807656" y="1161895"/>
            <a:ext cx="1006220" cy="228909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USER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29C5A-A298-4BAE-A144-008034EF3595}"/>
              </a:ext>
            </a:extLst>
          </p:cNvPr>
          <p:cNvCxnSpPr>
            <a:cxnSpLocks/>
          </p:cNvCxnSpPr>
          <p:nvPr/>
        </p:nvCxnSpPr>
        <p:spPr>
          <a:xfrm>
            <a:off x="304800" y="1581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1A2E33-3AEB-4CD8-AD06-C99620BCF4FC}"/>
              </a:ext>
            </a:extLst>
          </p:cNvPr>
          <p:cNvSpPr/>
          <p:nvPr/>
        </p:nvSpPr>
        <p:spPr>
          <a:xfrm>
            <a:off x="807656" y="1466695"/>
            <a:ext cx="1006220" cy="228909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44147-AF7A-489A-A643-E851FF712AD8}"/>
              </a:ext>
            </a:extLst>
          </p:cNvPr>
          <p:cNvCxnSpPr>
            <a:cxnSpLocks/>
          </p:cNvCxnSpPr>
          <p:nvPr/>
        </p:nvCxnSpPr>
        <p:spPr>
          <a:xfrm>
            <a:off x="304800" y="196215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1BC1B9-599F-4FFB-981F-FB3C074F8DDA}"/>
              </a:ext>
            </a:extLst>
          </p:cNvPr>
          <p:cNvSpPr/>
          <p:nvPr/>
        </p:nvSpPr>
        <p:spPr>
          <a:xfrm>
            <a:off x="807656" y="1831242"/>
            <a:ext cx="1006220" cy="228909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5891C-7622-4D93-A858-DC9195BA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8" y="514351"/>
            <a:ext cx="4458064" cy="43791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05600" y="117094"/>
            <a:ext cx="2438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ADMIN ADD USER PAGE</a:t>
            </a:r>
            <a:endParaRPr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3436DE-DF70-4A98-BA1B-B3680F7D6E0D}"/>
              </a:ext>
            </a:extLst>
          </p:cNvPr>
          <p:cNvSpPr/>
          <p:nvPr/>
        </p:nvSpPr>
        <p:spPr>
          <a:xfrm>
            <a:off x="1371600" y="989750"/>
            <a:ext cx="1143000" cy="206368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Search HRID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A12952-DED7-4F7D-8D78-769BEEE896C0}"/>
              </a:ext>
            </a:extLst>
          </p:cNvPr>
          <p:cNvCxnSpPr>
            <a:cxnSpLocks/>
          </p:cNvCxnSpPr>
          <p:nvPr/>
        </p:nvCxnSpPr>
        <p:spPr>
          <a:xfrm>
            <a:off x="914400" y="107758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CCB57-5090-4B1F-AB0D-37D2D97CA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70" y="514351"/>
            <a:ext cx="4458062" cy="43791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40D2F2-68A9-4C01-A644-A37ACC91AE97}"/>
              </a:ext>
            </a:extLst>
          </p:cNvPr>
          <p:cNvCxnSpPr>
            <a:cxnSpLocks/>
          </p:cNvCxnSpPr>
          <p:nvPr/>
        </p:nvCxnSpPr>
        <p:spPr>
          <a:xfrm flipH="1">
            <a:off x="3657600" y="17335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BF0ADD-BDA2-42FE-8665-2F6639A83FF5}"/>
              </a:ext>
            </a:extLst>
          </p:cNvPr>
          <p:cNvSpPr/>
          <p:nvPr/>
        </p:nvSpPr>
        <p:spPr>
          <a:xfrm>
            <a:off x="2895599" y="1630366"/>
            <a:ext cx="705031" cy="206368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349B2-8B73-47CB-AB40-4C7E6EF32158}"/>
              </a:ext>
            </a:extLst>
          </p:cNvPr>
          <p:cNvCxnSpPr>
            <a:cxnSpLocks/>
          </p:cNvCxnSpPr>
          <p:nvPr/>
        </p:nvCxnSpPr>
        <p:spPr>
          <a:xfrm flipV="1">
            <a:off x="4114800" y="1196118"/>
            <a:ext cx="0" cy="30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FB32F9-ACBD-448A-8D33-217CDA9355A8}"/>
              </a:ext>
            </a:extLst>
          </p:cNvPr>
          <p:cNvSpPr/>
          <p:nvPr/>
        </p:nvSpPr>
        <p:spPr>
          <a:xfrm>
            <a:off x="3581402" y="917583"/>
            <a:ext cx="885914" cy="206368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DELETE USER</a:t>
            </a:r>
          </a:p>
        </p:txBody>
      </p:sp>
    </p:spTree>
    <p:extLst>
      <p:ext uri="{BB962C8B-B14F-4D97-AF65-F5344CB8AC3E}">
        <p14:creationId xmlns:p14="http://schemas.microsoft.com/office/powerpoint/2010/main" val="229315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19FDF-B9FA-4030-9A31-68FA3DE5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1" y="533709"/>
            <a:ext cx="8721378" cy="4324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0" y="117094"/>
            <a:ext cx="22860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ADMIN REPORTS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98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B5797-A49E-4AE5-A01B-2C28AC0B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" y="590550"/>
            <a:ext cx="8822514" cy="43515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15200" y="103745"/>
            <a:ext cx="18288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USER HOME PAGE</a:t>
            </a:r>
            <a:endParaRPr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EB1A0A-0781-4218-9372-6C9083579E37}"/>
              </a:ext>
            </a:extLst>
          </p:cNvPr>
          <p:cNvSpPr/>
          <p:nvPr/>
        </p:nvSpPr>
        <p:spPr>
          <a:xfrm>
            <a:off x="6705600" y="613772"/>
            <a:ext cx="1006220" cy="228909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02FD5-F711-49B6-B43C-441BCDD9B812}"/>
              </a:ext>
            </a:extLst>
          </p:cNvPr>
          <p:cNvCxnSpPr>
            <a:cxnSpLocks/>
          </p:cNvCxnSpPr>
          <p:nvPr/>
        </p:nvCxnSpPr>
        <p:spPr>
          <a:xfrm flipH="1">
            <a:off x="7711820" y="71085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D1D3DD-3132-4CEA-B8FF-5B8B8D3256AF}"/>
              </a:ext>
            </a:extLst>
          </p:cNvPr>
          <p:cNvSpPr/>
          <p:nvPr/>
        </p:nvSpPr>
        <p:spPr>
          <a:xfrm>
            <a:off x="7987722" y="1148392"/>
            <a:ext cx="987772" cy="22891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GUIDE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5BE43B-E949-40AC-8189-A8D5AB4CDD14}"/>
              </a:ext>
            </a:extLst>
          </p:cNvPr>
          <p:cNvCxnSpPr>
            <a:cxnSpLocks/>
          </p:cNvCxnSpPr>
          <p:nvPr/>
        </p:nvCxnSpPr>
        <p:spPr>
          <a:xfrm flipH="1">
            <a:off x="8597322" y="803905"/>
            <a:ext cx="228600" cy="3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EEDE55-0450-4FF5-A370-2CD203F23CFE}"/>
              </a:ext>
            </a:extLst>
          </p:cNvPr>
          <p:cNvSpPr/>
          <p:nvPr/>
        </p:nvSpPr>
        <p:spPr>
          <a:xfrm>
            <a:off x="6096000" y="4552950"/>
            <a:ext cx="1751186" cy="315028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ABSENT DATE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B4D619-0369-47FA-A3FE-77FF681EFBFB}"/>
              </a:ext>
            </a:extLst>
          </p:cNvPr>
          <p:cNvCxnSpPr>
            <a:cxnSpLocks/>
          </p:cNvCxnSpPr>
          <p:nvPr/>
        </p:nvCxnSpPr>
        <p:spPr>
          <a:xfrm flipH="1">
            <a:off x="7924800" y="470596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2E81A-6092-4BF4-B1CF-D895D489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5" y="590550"/>
            <a:ext cx="8765428" cy="43005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46F3F0-A97B-42E0-A0CC-FF0324CEC8E3}"/>
              </a:ext>
            </a:extLst>
          </p:cNvPr>
          <p:cNvSpPr/>
          <p:nvPr/>
        </p:nvSpPr>
        <p:spPr>
          <a:xfrm>
            <a:off x="7696200" y="1428750"/>
            <a:ext cx="1140172" cy="228910"/>
          </a:xfrm>
          <a:prstGeom prst="roundRect">
            <a:avLst/>
          </a:prstGeom>
          <a:solidFill>
            <a:srgbClr val="E967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LIST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5D0D4-EBF5-43D7-A20F-D4047F9B4D71}"/>
              </a:ext>
            </a:extLst>
          </p:cNvPr>
          <p:cNvCxnSpPr>
            <a:cxnSpLocks/>
          </p:cNvCxnSpPr>
          <p:nvPr/>
        </p:nvCxnSpPr>
        <p:spPr>
          <a:xfrm flipH="1">
            <a:off x="8458200" y="1084263"/>
            <a:ext cx="228600" cy="3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5">
            <a:extLst>
              <a:ext uri="{FF2B5EF4-FFF2-40B4-BE49-F238E27FC236}">
                <a16:creationId xmlns:a16="http://schemas.microsoft.com/office/drawing/2014/main" id="{3060FF83-7064-477E-8D3C-E41C64A17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5200" y="103745"/>
            <a:ext cx="18288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USER HOME 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2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2226005"/>
            <a:ext cx="2689860" cy="68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40" dirty="0">
                <a:latin typeface="Tahoma"/>
                <a:cs typeface="Tahoma"/>
              </a:rPr>
              <a:t>Thank</a:t>
            </a:r>
            <a:r>
              <a:rPr sz="4300" spc="-155" dirty="0">
                <a:latin typeface="Tahoma"/>
                <a:cs typeface="Tahoma"/>
              </a:rPr>
              <a:t> </a:t>
            </a:r>
            <a:r>
              <a:rPr sz="4300" spc="-35" dirty="0">
                <a:latin typeface="Tahoma"/>
                <a:cs typeface="Tahoma"/>
              </a:rPr>
              <a:t>you!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71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Tahoma</vt:lpstr>
      <vt:lpstr>Office Theme</vt:lpstr>
      <vt:lpstr>VXI AGENT ABSENT TRACKER</vt:lpstr>
      <vt:lpstr>ADMIN HOME PAGE</vt:lpstr>
      <vt:lpstr>ADMIN ADD USER PAGE</vt:lpstr>
      <vt:lpstr>ADMIN REPORTS PAGE</vt:lpstr>
      <vt:lpstr>USER HOME PAGE</vt:lpstr>
      <vt:lpstr>USER HOME PAGE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Christian.Capistrano@vxi.com</dc:creator>
  <cp:lastModifiedBy>Mark Luna (PH 74677)</cp:lastModifiedBy>
  <cp:revision>126</cp:revision>
  <dcterms:created xsi:type="dcterms:W3CDTF">2023-04-24T23:07:34Z</dcterms:created>
  <dcterms:modified xsi:type="dcterms:W3CDTF">2024-05-31T22:50:14Z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2023-04-24T00:00:00Z</vt:filetime>
  </property>
</Properties>
</file>