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" d="100"/>
          <a:sy n="15" d="100"/>
        </p:scale>
        <p:origin x="-2400" y="-168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5858910" y="26773632"/>
            <a:ext cx="9086155" cy="310614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97306" y="3726185"/>
            <a:ext cx="19350989" cy="7056120"/>
          </a:xfrm>
        </p:spPr>
        <p:txBody>
          <a:bodyPr anchor="b">
            <a:normAutofit/>
          </a:bodyPr>
          <a:lstStyle>
            <a:lvl1pPr algn="r">
              <a:defRPr sz="151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7306" y="10801344"/>
            <a:ext cx="19350989" cy="8412480"/>
          </a:xfrm>
        </p:spPr>
        <p:txBody>
          <a:bodyPr/>
          <a:lstStyle>
            <a:lvl1pPr marL="0" marR="125401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</a:lvl2pPr>
            <a:lvl3pPr marL="3135020" indent="0" algn="ctr">
              <a:buNone/>
            </a:lvl3pPr>
            <a:lvl4pPr marL="4702531" indent="0" algn="ctr">
              <a:buNone/>
            </a:lvl4pPr>
            <a:lvl5pPr marL="6270041" indent="0" algn="ctr">
              <a:buNone/>
            </a:lvl5pPr>
            <a:lvl6pPr marL="7837551" indent="0" algn="ctr">
              <a:buNone/>
            </a:lvl6pPr>
            <a:lvl7pPr marL="9405061" indent="0" algn="ctr">
              <a:buNone/>
            </a:lvl7pPr>
            <a:lvl8pPr marL="10972571" indent="0" algn="ctr">
              <a:buNone/>
            </a:lvl8pPr>
            <a:lvl9pPr marL="1254008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3291840" y="28860751"/>
            <a:ext cx="13898880" cy="1752600"/>
          </a:xfrm>
        </p:spPr>
        <p:txBody>
          <a:bodyPr tIns="0" bIns="0" anchor="t"/>
          <a:lstStyle>
            <a:lvl1pPr algn="r">
              <a:defRPr sz="3400"/>
            </a:lvl1pPr>
          </a:lstStyle>
          <a:p>
            <a:fld id="{0B122046-3359-450F-AD88-71341C6B6AF5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91840" y="27123382"/>
            <a:ext cx="13898880" cy="1752600"/>
          </a:xfrm>
        </p:spPr>
        <p:txBody>
          <a:bodyPr tIns="0" bIns="0" anchor="b"/>
          <a:lstStyle>
            <a:lvl1pPr algn="r">
              <a:defRPr sz="38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20141393" y="27611076"/>
            <a:ext cx="1207008" cy="1752600"/>
          </a:xfrm>
        </p:spPr>
        <p:txBody>
          <a:bodyPr anchor="ctr"/>
          <a:lstStyle>
            <a:lvl1pPr algn="ctr">
              <a:defRPr sz="4500">
                <a:solidFill>
                  <a:srgbClr val="FFFFFF"/>
                </a:solidFill>
              </a:defRPr>
            </a:lvl1pPr>
          </a:lstStyle>
          <a:p>
            <a:fld id="{7DD8BBB5-4C87-4C94-94F6-3CDFF4168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2046-3359-450F-AD88-71341C6B6AF5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BBB5-4C87-4C94-94F6-3CDFF4168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76320" y="1828800"/>
            <a:ext cx="4572000" cy="2633472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28800"/>
            <a:ext cx="14996160" cy="2633472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2046-3359-450F-AD88-71341C6B6AF5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BBB5-4C87-4C94-94F6-3CDFF4168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83971"/>
            <a:ext cx="19751040" cy="671535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037478"/>
            <a:ext cx="19751040" cy="21945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99494" y="31104230"/>
            <a:ext cx="5120640" cy="1448410"/>
          </a:xfrm>
        </p:spPr>
        <p:txBody>
          <a:bodyPr/>
          <a:lstStyle/>
          <a:p>
            <a:fld id="{0B122046-3359-450F-AD88-71341C6B6AF5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31108654"/>
            <a:ext cx="10224134" cy="144398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BBB5-4C87-4C94-94F6-3CDFF4168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16882" y="33766"/>
            <a:ext cx="21911837" cy="32817115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marL="0" algn="ctr" defTabSz="3135020" rtl="0" eaLnBrk="1" latinLnBrk="0" hangingPunct="1"/>
            <a:endParaRPr kumimoji="0"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5858910" y="3038626"/>
            <a:ext cx="9086155" cy="310614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693517" y="31089600"/>
            <a:ext cx="5120640" cy="1463040"/>
          </a:xfrm>
        </p:spPr>
        <p:txBody>
          <a:bodyPr/>
          <a:lstStyle/>
          <a:p>
            <a:fld id="{0B122046-3359-450F-AD88-71341C6B6AF5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3" y="31108654"/>
            <a:ext cx="10224134" cy="144398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282534" y="3886198"/>
            <a:ext cx="1207008" cy="1443989"/>
          </a:xfrm>
        </p:spPr>
        <p:txBody>
          <a:bodyPr/>
          <a:lstStyle/>
          <a:p>
            <a:fld id="{7DD8BBB5-4C87-4C94-94F6-3CDFF4168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15525107" y="45029"/>
            <a:ext cx="6414866" cy="912100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33766"/>
            <a:ext cx="21928718" cy="32850878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03030"/>
            <a:ext cx="17373600" cy="6537960"/>
          </a:xfrm>
        </p:spPr>
        <p:txBody>
          <a:bodyPr anchor="ctr"/>
          <a:lstStyle>
            <a:lvl1pPr marL="0" algn="l">
              <a:buNone/>
              <a:defRPr sz="123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7840973"/>
            <a:ext cx="9326880" cy="10972800"/>
          </a:xfrm>
        </p:spPr>
        <p:txBody>
          <a:bodyPr anchor="t"/>
          <a:lstStyle>
            <a:lvl1pPr marL="188101" indent="0" algn="l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8267700"/>
            <a:ext cx="9692640" cy="21724622"/>
          </a:xfrm>
        </p:spPr>
        <p:txBody>
          <a:bodyPr/>
          <a:lstStyle>
            <a:lvl1pPr>
              <a:defRPr sz="89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8267700"/>
            <a:ext cx="9692640" cy="21724622"/>
          </a:xfrm>
        </p:spPr>
        <p:txBody>
          <a:bodyPr/>
          <a:lstStyle>
            <a:lvl1pPr>
              <a:defRPr sz="89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99494" y="31108651"/>
            <a:ext cx="5120640" cy="1448410"/>
          </a:xfrm>
        </p:spPr>
        <p:txBody>
          <a:bodyPr/>
          <a:lstStyle/>
          <a:p>
            <a:fld id="{0B122046-3359-450F-AD88-71341C6B6AF5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80" y="31108651"/>
            <a:ext cx="10224134" cy="144841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14848" y="31108651"/>
            <a:ext cx="1207008" cy="1448410"/>
          </a:xfrm>
        </p:spPr>
        <p:txBody>
          <a:bodyPr/>
          <a:lstStyle/>
          <a:p>
            <a:fld id="{7DD8BBB5-4C87-4C94-94F6-3CDFF4168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675" y="1395513"/>
            <a:ext cx="2560320" cy="29538778"/>
          </a:xfrm>
        </p:spPr>
        <p:txBody>
          <a:bodyPr vert="vert270" anchor="b"/>
          <a:lstStyle>
            <a:lvl1pPr marL="0" algn="ctr">
              <a:defRPr sz="11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6014" y="1395514"/>
            <a:ext cx="1394458" cy="14484096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5500" b="0">
                <a:solidFill>
                  <a:schemeClr val="tx1"/>
                </a:solidFill>
              </a:defRPr>
            </a:lvl1pPr>
            <a:lvl2pPr>
              <a:buNone/>
              <a:defRPr sz="6900" b="1"/>
            </a:lvl2pPr>
            <a:lvl3pPr>
              <a:buNone/>
              <a:defRPr sz="6200" b="1"/>
            </a:lvl3pPr>
            <a:lvl4pPr>
              <a:buNone/>
              <a:defRPr sz="5500" b="1"/>
            </a:lvl4pPr>
            <a:lvl5pPr>
              <a:buNone/>
              <a:defRPr sz="5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276014" y="16450195"/>
            <a:ext cx="1394458" cy="14484096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5500" b="0">
                <a:solidFill>
                  <a:schemeClr val="tx1"/>
                </a:solidFill>
              </a:defRPr>
            </a:lvl1pPr>
            <a:lvl2pPr>
              <a:buNone/>
              <a:defRPr sz="6900" b="1"/>
            </a:lvl2pPr>
            <a:lvl3pPr>
              <a:buNone/>
              <a:defRPr sz="6200" b="1"/>
            </a:lvl3pPr>
            <a:lvl4pPr>
              <a:buNone/>
              <a:defRPr sz="5500" b="1"/>
            </a:lvl4pPr>
            <a:lvl5pPr>
              <a:buNone/>
              <a:defRPr sz="5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853352" y="1395514"/>
            <a:ext cx="16459200" cy="14484096"/>
          </a:xfrm>
        </p:spPr>
        <p:txBody>
          <a:bodyPr/>
          <a:lstStyle>
            <a:lvl1pPr algn="l">
              <a:defRPr sz="8200"/>
            </a:lvl1pPr>
            <a:lvl2pPr algn="l">
              <a:defRPr sz="6900"/>
            </a:lvl2pPr>
            <a:lvl3pPr algn="l">
              <a:defRPr sz="6200"/>
            </a:lvl3pPr>
            <a:lvl4pPr algn="l">
              <a:defRPr sz="5500"/>
            </a:lvl4pPr>
            <a:lvl5pPr algn="l">
              <a:defRPr sz="5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3352" y="16450195"/>
            <a:ext cx="16459200" cy="14484096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99494" y="31108651"/>
            <a:ext cx="5113325" cy="1448410"/>
          </a:xfrm>
        </p:spPr>
        <p:txBody>
          <a:bodyPr/>
          <a:lstStyle/>
          <a:p>
            <a:fld id="{0B122046-3359-450F-AD88-71341C6B6AF5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97280" y="31108651"/>
            <a:ext cx="10226650" cy="144841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214848" y="31118861"/>
            <a:ext cx="1207008" cy="1448410"/>
          </a:xfrm>
        </p:spPr>
        <p:txBody>
          <a:bodyPr/>
          <a:lstStyle>
            <a:lvl1pPr algn="ctr">
              <a:defRPr/>
            </a:lvl1pPr>
          </a:lstStyle>
          <a:p>
            <a:fld id="{7DD8BBB5-4C87-4C94-94F6-3CDFF41683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2046-3359-450F-AD88-71341C6B6AF5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BBB5-4C87-4C94-94F6-3CDFF4168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499494" y="31108651"/>
            <a:ext cx="5120640" cy="1448410"/>
          </a:xfrm>
        </p:spPr>
        <p:txBody>
          <a:bodyPr/>
          <a:lstStyle/>
          <a:p>
            <a:fld id="{0B122046-3359-450F-AD88-71341C6B6AF5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97280" y="31113074"/>
            <a:ext cx="10224134" cy="144398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8214848" y="31108651"/>
            <a:ext cx="1207008" cy="1448410"/>
          </a:xfrm>
        </p:spPr>
        <p:txBody>
          <a:bodyPr/>
          <a:lstStyle/>
          <a:p>
            <a:fld id="{7DD8BBB5-4C87-4C94-94F6-3CDFF4168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694" y="1764787"/>
            <a:ext cx="2194560" cy="28529280"/>
          </a:xfrm>
        </p:spPr>
        <p:txBody>
          <a:bodyPr vert="vert270" anchor="b"/>
          <a:lstStyle>
            <a:lvl1pPr marL="0" marR="62700" algn="r">
              <a:spcBef>
                <a:spcPts val="0"/>
              </a:spcBef>
              <a:buNone/>
              <a:defRPr sz="9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726054" y="1764787"/>
            <a:ext cx="5852160" cy="2852928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4800"/>
            </a:lvl1pPr>
            <a:lvl2pPr>
              <a:buNone/>
              <a:defRPr sz="4100"/>
            </a:lvl2pPr>
            <a:lvl3pPr>
              <a:buNone/>
              <a:defRPr sz="3400"/>
            </a:lvl3pPr>
            <a:lvl4pPr>
              <a:buNone/>
              <a:defRPr sz="3100"/>
            </a:lvl4pPr>
            <a:lvl5pPr>
              <a:buNone/>
              <a:defRPr sz="3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763000" y="1536192"/>
            <a:ext cx="12662611" cy="28748736"/>
          </a:xfrm>
        </p:spPr>
        <p:txBody>
          <a:bodyPr/>
          <a:lstStyle>
            <a:lvl1pPr>
              <a:spcBef>
                <a:spcPts val="0"/>
              </a:spcBef>
              <a:defRPr sz="10300"/>
            </a:lvl1pPr>
            <a:lvl2pPr>
              <a:defRPr sz="89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069542" y="31469990"/>
            <a:ext cx="5120640" cy="1448410"/>
          </a:xfrm>
        </p:spPr>
        <p:txBody>
          <a:bodyPr/>
          <a:lstStyle>
            <a:lvl1pPr>
              <a:defRPr sz="3100"/>
            </a:lvl1pPr>
          </a:lstStyle>
          <a:p>
            <a:fld id="{0B122046-3359-450F-AD88-71341C6B6AF5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26054" y="31469990"/>
            <a:ext cx="12343488" cy="1448410"/>
          </a:xfrm>
        </p:spPr>
        <p:txBody>
          <a:bodyPr/>
          <a:lstStyle>
            <a:lvl1pPr>
              <a:defRPr sz="3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185382" y="31469990"/>
            <a:ext cx="1207008" cy="1448410"/>
          </a:xfrm>
        </p:spPr>
        <p:txBody>
          <a:bodyPr/>
          <a:lstStyle>
            <a:lvl1pPr>
              <a:defRPr sz="3100"/>
            </a:lvl1pPr>
          </a:lstStyle>
          <a:p>
            <a:fld id="{7DD8BBB5-4C87-4C94-94F6-3CDFF41683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694" y="724301"/>
            <a:ext cx="2194560" cy="30723840"/>
          </a:xfrm>
        </p:spPr>
        <p:txBody>
          <a:bodyPr vert="vert270" anchor="b"/>
          <a:lstStyle>
            <a:lvl1pPr marL="0" algn="l">
              <a:buNone/>
              <a:defRPr sz="103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31769" y="1795037"/>
            <a:ext cx="17600371" cy="2633472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110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28163520"/>
            <a:ext cx="17600371" cy="329184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659661" y="31469990"/>
            <a:ext cx="5047488" cy="1448410"/>
          </a:xfrm>
        </p:spPr>
        <p:txBody>
          <a:bodyPr/>
          <a:lstStyle>
            <a:lvl1pPr>
              <a:defRPr sz="3100"/>
            </a:lvl1pPr>
          </a:lstStyle>
          <a:p>
            <a:fld id="{0B122046-3359-450F-AD88-71341C6B6AF5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09037" y="31474411"/>
            <a:ext cx="11875373" cy="1448410"/>
          </a:xfrm>
        </p:spPr>
        <p:txBody>
          <a:bodyPr/>
          <a:lstStyle>
            <a:lvl1pPr>
              <a:defRPr sz="3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721261" y="31469990"/>
            <a:ext cx="877824" cy="1448410"/>
          </a:xfrm>
        </p:spPr>
        <p:txBody>
          <a:bodyPr/>
          <a:lstStyle>
            <a:lvl1pPr algn="ctr">
              <a:defRPr sz="3100"/>
            </a:lvl1pPr>
          </a:lstStyle>
          <a:p>
            <a:fld id="{7DD8BBB5-4C87-4C94-94F6-3CDFF41683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16882" y="67529"/>
            <a:ext cx="21911837" cy="32817115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3766"/>
            <a:ext cx="21928718" cy="32850878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15525107" y="23752368"/>
            <a:ext cx="6414866" cy="912100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097280" y="1283971"/>
            <a:ext cx="19751040" cy="6715354"/>
          </a:xfrm>
          <a:prstGeom prst="rect">
            <a:avLst/>
          </a:prstGeom>
        </p:spPr>
        <p:txBody>
          <a:bodyPr vert="horz" lIns="313502" tIns="156751" rIns="313502" bIns="156751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097280" y="9037478"/>
            <a:ext cx="19751040" cy="21945600"/>
          </a:xfrm>
          <a:prstGeom prst="rect">
            <a:avLst/>
          </a:prstGeom>
        </p:spPr>
        <p:txBody>
          <a:bodyPr vert="horz" lIns="313502" tIns="156751" rIns="313502" bIns="156751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1499494" y="31108651"/>
            <a:ext cx="5120640" cy="1448410"/>
          </a:xfrm>
          <a:prstGeom prst="rect">
            <a:avLst/>
          </a:prstGeom>
        </p:spPr>
        <p:txBody>
          <a:bodyPr vert="horz" lIns="313502" tIns="156751" rIns="313502" bIns="156751" anchor="b"/>
          <a:lstStyle>
            <a:lvl1pPr algn="l" eaLnBrk="1" latinLnBrk="0" hangingPunct="1">
              <a:defRPr kumimoji="0" sz="3400" b="0">
                <a:solidFill>
                  <a:schemeClr val="tx1"/>
                </a:solidFill>
              </a:defRPr>
            </a:lvl1pPr>
          </a:lstStyle>
          <a:p>
            <a:fld id="{0B122046-3359-450F-AD88-71341C6B6AF5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97280" y="31113074"/>
            <a:ext cx="10224134" cy="1443989"/>
          </a:xfrm>
          <a:prstGeom prst="rect">
            <a:avLst/>
          </a:prstGeom>
        </p:spPr>
        <p:txBody>
          <a:bodyPr vert="horz" lIns="313502" tIns="156751" rIns="313502" bIns="156751" anchor="b"/>
          <a:lstStyle>
            <a:lvl1pPr algn="r" eaLnBrk="1" latinLnBrk="0" hangingPunct="1">
              <a:defRPr kumimoji="0" sz="3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8214848" y="31108651"/>
            <a:ext cx="1207008" cy="1448410"/>
          </a:xfrm>
          <a:prstGeom prst="rect">
            <a:avLst/>
          </a:prstGeom>
        </p:spPr>
        <p:txBody>
          <a:bodyPr vert="horz" lIns="313502" tIns="156751" rIns="313502" bIns="156751" anchor="b"/>
          <a:lstStyle>
            <a:lvl1pPr algn="ctr" eaLnBrk="1" latinLnBrk="0" hangingPunct="1">
              <a:defRPr kumimoji="0" sz="4100">
                <a:solidFill>
                  <a:schemeClr val="tx1"/>
                </a:solidFill>
              </a:defRPr>
            </a:lvl1pPr>
          </a:lstStyle>
          <a:p>
            <a:fld id="{7DD8BBB5-4C87-4C94-94F6-3CDFF41683F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1661561" algn="l" rtl="0" eaLnBrk="1" latinLnBrk="0" hangingPunct="1">
        <a:spcBef>
          <a:spcPct val="0"/>
        </a:spcBef>
        <a:buNone/>
        <a:defRPr kumimoji="0" sz="144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536160" indent="-1316709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821518" indent="-979694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3793375" indent="-783755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indent="-721055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286" indent="-72105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6270041" indent="-72105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7147847" indent="-72105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551" indent="-627004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8621306" indent="-627004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5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Allen Cao</dc:creator>
  <cp:lastModifiedBy>Allen Cao</cp:lastModifiedBy>
  <cp:revision>2</cp:revision>
  <dcterms:created xsi:type="dcterms:W3CDTF">2014-08-08T21:46:46Z</dcterms:created>
  <dcterms:modified xsi:type="dcterms:W3CDTF">2014-08-08T22:25:53Z</dcterms:modified>
</cp:coreProperties>
</file>