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436" y="-16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AD2-BFDD-4CD5-9E57-B4AFAA5EF1D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D7F6-C546-4153-8F46-103350680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Epitopes</a:t>
            </a:r>
            <a:r>
              <a:rPr lang="en-US" dirty="0" smtClean="0"/>
              <a:t> and Disorderliness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Mentors: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Epitopes and Disorderliness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Epitopes and Disorderliness</dc:title>
  <dc:creator>Allen Cao</dc:creator>
  <cp:lastModifiedBy>Allen Cao</cp:lastModifiedBy>
  <cp:revision>23</cp:revision>
  <dcterms:created xsi:type="dcterms:W3CDTF">2013-07-29T03:10:34Z</dcterms:created>
  <dcterms:modified xsi:type="dcterms:W3CDTF">2013-07-29T07:04:36Z</dcterms:modified>
</cp:coreProperties>
</file>