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2FA1-5B9D-4F25-AD6C-BA7B55C2932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022A-905E-4A24-88EB-7B95F138F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2FA1-5B9D-4F25-AD6C-BA7B55C2932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022A-905E-4A24-88EB-7B95F138F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2FA1-5B9D-4F25-AD6C-BA7B55C2932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022A-905E-4A24-88EB-7B95F138F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2FA1-5B9D-4F25-AD6C-BA7B55C2932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022A-905E-4A24-88EB-7B95F138F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2FA1-5B9D-4F25-AD6C-BA7B55C2932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022A-905E-4A24-88EB-7B95F138F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2FA1-5B9D-4F25-AD6C-BA7B55C2932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022A-905E-4A24-88EB-7B95F138F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2FA1-5B9D-4F25-AD6C-BA7B55C2932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022A-905E-4A24-88EB-7B95F138F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2FA1-5B9D-4F25-AD6C-BA7B55C2932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022A-905E-4A24-88EB-7B95F138F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2FA1-5B9D-4F25-AD6C-BA7B55C2932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022A-905E-4A24-88EB-7B95F138F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2FA1-5B9D-4F25-AD6C-BA7B55C2932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022A-905E-4A24-88EB-7B95F138F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2FA1-5B9D-4F25-AD6C-BA7B55C2932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022A-905E-4A24-88EB-7B95F138F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2FA1-5B9D-4F25-AD6C-BA7B55C2932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3022A-905E-4A24-88EB-7B95F138F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Java, BLAST, SQL, Command Line, and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-Allen Cao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4953000" cy="1219200"/>
          </a:xfrm>
          <a:ln>
            <a:solidFill>
              <a:schemeClr val="tx1"/>
            </a:solidFill>
          </a:ln>
        </p:spPr>
        <p:txBody>
          <a:bodyPr anchor="t" anchorCtr="0">
            <a:normAutofit/>
          </a:bodyPr>
          <a:lstStyle/>
          <a:p>
            <a:pPr algn="l"/>
            <a:r>
              <a:rPr lang="en-US" sz="2800" dirty="0" err="1" smtClean="0"/>
              <a:t>MHCxUNIresults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1103869" cy="477077"/>
          </a:xfrm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Epi</a:t>
            </a:r>
            <a:r>
              <a:rPr lang="en-US" dirty="0" smtClean="0"/>
              <a:t>-id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6400" y="990600"/>
            <a:ext cx="1103869" cy="4770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/>
              <a:t>Src</a:t>
            </a:r>
            <a:r>
              <a:rPr lang="en-US" sz="3200" dirty="0" smtClean="0"/>
              <a:t>-id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95600" y="990600"/>
            <a:ext cx="1103869" cy="4770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Org-id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14800" y="990600"/>
            <a:ext cx="1103869" cy="4770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noProof="0" dirty="0" smtClean="0"/>
              <a:t>pos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1371600"/>
            <a:ext cx="2209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724400" y="1981200"/>
            <a:ext cx="838200" cy="6096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SQL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80999" y="3200400"/>
            <a:ext cx="7696201" cy="121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latin typeface="+mj-lt"/>
                <a:ea typeface="+mj-ea"/>
                <a:cs typeface="+mj-cs"/>
              </a:rPr>
              <a:t>Temp.fasta</a:t>
            </a:r>
            <a:endParaRPr lang="en-US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29200" y="2438400"/>
            <a:ext cx="228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1066800" y="3733800"/>
            <a:ext cx="1103869" cy="4770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-id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286000" y="3733800"/>
            <a:ext cx="1103869" cy="4770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/>
              <a:t>Src</a:t>
            </a:r>
            <a:r>
              <a:rPr lang="en-US" sz="3200" dirty="0" smtClean="0"/>
              <a:t>-id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505200" y="3733800"/>
            <a:ext cx="1103869" cy="4770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Org-id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19200" y="1295400"/>
            <a:ext cx="3810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</p:cNvCxnSpPr>
          <p:nvPr/>
        </p:nvCxnSpPr>
        <p:spPr>
          <a:xfrm>
            <a:off x="2228335" y="1467677"/>
            <a:ext cx="591065" cy="2342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</p:cNvCxnSpPr>
          <p:nvPr/>
        </p:nvCxnSpPr>
        <p:spPr>
          <a:xfrm>
            <a:off x="3447535" y="1467677"/>
            <a:ext cx="514865" cy="2342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4724400" y="3733800"/>
            <a:ext cx="1676400" cy="4770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noProof="0" dirty="0" smtClean="0"/>
              <a:t>Parent-id?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33401" y="3733800"/>
            <a:ext cx="457199" cy="4770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&gt;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6629400" y="3733800"/>
            <a:ext cx="1219200" cy="4770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noProof="0" dirty="0" err="1" smtClean="0"/>
              <a:t>Src</a:t>
            </a:r>
            <a:r>
              <a:rPr lang="en-US" sz="2700" noProof="0" dirty="0" smtClean="0"/>
              <a:t> </a:t>
            </a:r>
            <a:r>
              <a:rPr lang="en-US" sz="2700" noProof="0" dirty="0" err="1" smtClean="0"/>
              <a:t>Seq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9" name="Straight Arrow Connector 48"/>
          <p:cNvCxnSpPr>
            <a:endCxn id="44" idx="0"/>
          </p:cNvCxnSpPr>
          <p:nvPr/>
        </p:nvCxnSpPr>
        <p:spPr>
          <a:xfrm>
            <a:off x="5486400" y="2362200"/>
            <a:ext cx="1752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/>
          <p:cNvSpPr txBox="1">
            <a:spLocks/>
          </p:cNvSpPr>
          <p:nvPr/>
        </p:nvSpPr>
        <p:spPr>
          <a:xfrm>
            <a:off x="2895600" y="5943600"/>
            <a:ext cx="1676400" cy="609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Proteome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4" name="Straight Arrow Connector 53"/>
          <p:cNvCxnSpPr>
            <a:stCxn id="18" idx="2"/>
          </p:cNvCxnSpPr>
          <p:nvPr/>
        </p:nvCxnSpPr>
        <p:spPr>
          <a:xfrm flipH="1">
            <a:off x="3733800" y="4210877"/>
            <a:ext cx="323335" cy="818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3048000" y="4876800"/>
            <a:ext cx="1295400" cy="6096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latin typeface="+mj-lt"/>
                <a:ea typeface="+mj-ea"/>
                <a:cs typeface="+mj-cs"/>
              </a:rPr>
              <a:t>Uniprot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733800" y="5410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xplosion 1 64"/>
          <p:cNvSpPr/>
          <p:nvPr/>
        </p:nvSpPr>
        <p:spPr>
          <a:xfrm>
            <a:off x="228600" y="5029200"/>
            <a:ext cx="2209800" cy="1600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BLAST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1219200" y="44196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286000" y="59436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209800" y="5638800"/>
            <a:ext cx="2895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</a:t>
            </a:r>
            <a:r>
              <a:rPr lang="en-US" dirty="0" err="1" smtClean="0"/>
              <a:t>Fastas</a:t>
            </a:r>
            <a:r>
              <a:rPr lang="en-US" dirty="0" smtClean="0"/>
              <a:t> to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MHC-II, B-Cell, Source Antigen, Proteome</a:t>
            </a:r>
          </a:p>
          <a:p>
            <a:r>
              <a:rPr lang="en-US" dirty="0" smtClean="0"/>
              <a:t>SQL export to </a:t>
            </a:r>
            <a:r>
              <a:rPr lang="en-US" dirty="0" err="1" smtClean="0"/>
              <a:t>csv</a:t>
            </a:r>
            <a:endParaRPr lang="en-US" dirty="0" smtClean="0"/>
          </a:p>
          <a:p>
            <a:r>
              <a:rPr lang="en-US" dirty="0" smtClean="0"/>
              <a:t>Python conversion</a:t>
            </a:r>
          </a:p>
          <a:p>
            <a:endParaRPr lang="en-US" dirty="0" smtClean="0"/>
          </a:p>
          <a:p>
            <a:r>
              <a:rPr lang="en-US" dirty="0" smtClean="0"/>
              <a:t>Query in Java</a:t>
            </a:r>
            <a:endParaRPr lang="en-US" dirty="0"/>
          </a:p>
          <a:p>
            <a:r>
              <a:rPr lang="en-US" dirty="0" err="1"/>
              <a:t>a</a:t>
            </a:r>
            <a:r>
              <a:rPr lang="en-US" dirty="0" err="1" smtClean="0"/>
              <a:t>cc.next</a:t>
            </a:r>
            <a:r>
              <a:rPr lang="en-US" dirty="0" smtClean="0"/>
              <a:t>(), </a:t>
            </a:r>
            <a:r>
              <a:rPr lang="en-US" dirty="0" err="1" smtClean="0"/>
              <a:t>acc.getString</a:t>
            </a:r>
            <a:r>
              <a:rPr lang="en-US" dirty="0" smtClean="0"/>
              <a:t>(k)</a:t>
            </a:r>
          </a:p>
          <a:p>
            <a:r>
              <a:rPr lang="en-US" dirty="0" smtClean="0"/>
              <a:t>Output to txt file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BLASTing</a:t>
            </a:r>
            <a:r>
              <a:rPr lang="en-US" dirty="0" smtClean="0"/>
              <a:t>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cd</a:t>
            </a:r>
            <a:r>
              <a:rPr lang="en-US" dirty="0" smtClean="0"/>
              <a:t> C:\Users\Allen\My Documents\11th-12th Grade\</a:t>
            </a:r>
            <a:endParaRPr lang="en" dirty="0" smtClean="0"/>
          </a:p>
          <a:p>
            <a:r>
              <a:rPr lang="en-US" dirty="0" err="1" smtClean="0"/>
              <a:t>makedb</a:t>
            </a:r>
            <a:r>
              <a:rPr lang="en-US" dirty="0" smtClean="0"/>
              <a:t> -in </a:t>
            </a:r>
            <a:r>
              <a:rPr lang="en-US" dirty="0" err="1" smtClean="0"/>
              <a:t>uniprot.fasta</a:t>
            </a:r>
            <a:r>
              <a:rPr lang="en-US" dirty="0" smtClean="0"/>
              <a:t> -out </a:t>
            </a:r>
            <a:r>
              <a:rPr lang="en-US" dirty="0" err="1" smtClean="0"/>
              <a:t>uniproteome</a:t>
            </a:r>
            <a:r>
              <a:rPr lang="en-US" dirty="0" smtClean="0"/>
              <a:t> -</a:t>
            </a:r>
            <a:r>
              <a:rPr lang="en-US" dirty="0" err="1" smtClean="0"/>
              <a:t>dbtype</a:t>
            </a:r>
            <a:r>
              <a:rPr lang="en-US" dirty="0" smtClean="0"/>
              <a:t> </a:t>
            </a:r>
            <a:r>
              <a:rPr lang="en-US" dirty="0" err="1" smtClean="0"/>
              <a:t>prot</a:t>
            </a:r>
            <a:endParaRPr lang="en-US" dirty="0" smtClean="0"/>
          </a:p>
          <a:p>
            <a:r>
              <a:rPr lang="en-US" dirty="0" err="1" smtClean="0"/>
              <a:t>blastp</a:t>
            </a:r>
            <a:r>
              <a:rPr lang="en-US" dirty="0" smtClean="0"/>
              <a:t> </a:t>
            </a:r>
            <a:r>
              <a:rPr lang="en-US" dirty="0"/>
              <a:t>–db </a:t>
            </a:r>
            <a:r>
              <a:rPr lang="en-US" dirty="0" err="1" smtClean="0"/>
              <a:t>uniproteome</a:t>
            </a:r>
            <a:r>
              <a:rPr lang="en-US" dirty="0" smtClean="0"/>
              <a:t> </a:t>
            </a:r>
            <a:r>
              <a:rPr lang="en-US" dirty="0"/>
              <a:t>–query </a:t>
            </a:r>
            <a:r>
              <a:rPr lang="en-US" dirty="0" err="1" smtClean="0"/>
              <a:t>mhcII.fasta</a:t>
            </a:r>
            <a:r>
              <a:rPr lang="en-US" dirty="0" smtClean="0"/>
              <a:t> </a:t>
            </a:r>
            <a:r>
              <a:rPr lang="en-US" dirty="0"/>
              <a:t>–out </a:t>
            </a:r>
            <a:r>
              <a:rPr lang="en-US" dirty="0" smtClean="0"/>
              <a:t>MHCxUNI.txt </a:t>
            </a:r>
            <a:r>
              <a:rPr lang="en-US" dirty="0"/>
              <a:t>-</a:t>
            </a:r>
            <a:r>
              <a:rPr lang="en-US" dirty="0" err="1"/>
              <a:t>seg</a:t>
            </a:r>
            <a:r>
              <a:rPr lang="en-US" dirty="0"/>
              <a:t> no -</a:t>
            </a:r>
            <a:r>
              <a:rPr lang="en-US" dirty="0" err="1"/>
              <a:t>gapopen</a:t>
            </a:r>
            <a:r>
              <a:rPr lang="en-US" dirty="0"/>
              <a:t> 9 -</a:t>
            </a:r>
            <a:r>
              <a:rPr lang="en-US" dirty="0" err="1"/>
              <a:t>gapextend</a:t>
            </a:r>
            <a:r>
              <a:rPr lang="en-US" dirty="0"/>
              <a:t> 1 -</a:t>
            </a:r>
            <a:r>
              <a:rPr lang="en-US" dirty="0" err="1"/>
              <a:t>word_size</a:t>
            </a:r>
            <a:r>
              <a:rPr lang="en-US" dirty="0"/>
              <a:t> 2 -</a:t>
            </a:r>
            <a:r>
              <a:rPr lang="en-US" dirty="0" err="1"/>
              <a:t>num_alignments</a:t>
            </a:r>
            <a:r>
              <a:rPr lang="en-US" dirty="0"/>
              <a:t> 2 -matrix BLOSUM90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Built-in parser</a:t>
            </a:r>
          </a:p>
          <a:p>
            <a:r>
              <a:rPr lang="en-US" dirty="0" smtClean="0"/>
              <a:t>Problems with version</a:t>
            </a:r>
          </a:p>
          <a:p>
            <a:r>
              <a:rPr lang="en-US" dirty="0" smtClean="0"/>
              <a:t>Importing certain things won’t work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Benefits of creating own parser:</a:t>
            </a:r>
          </a:p>
          <a:p>
            <a:pPr marL="514350" indent="-514350">
              <a:buAutoNum type="arabicPeriod"/>
            </a:pPr>
            <a:r>
              <a:rPr lang="en-US" dirty="0" smtClean="0"/>
              <a:t>More work, but more power</a:t>
            </a:r>
          </a:p>
          <a:p>
            <a:pPr marL="514350" indent="-514350">
              <a:buAutoNum type="arabicPeriod"/>
            </a:pPr>
            <a:r>
              <a:rPr lang="en-US" dirty="0" smtClean="0"/>
              <a:t>Ulysses’ code isn’t simple -&gt; might take same amount of work to understand his code</a:t>
            </a:r>
          </a:p>
          <a:p>
            <a:pPr marL="514350" indent="-514350">
              <a:buAutoNum type="arabicPeriod"/>
            </a:pPr>
            <a:r>
              <a:rPr lang="en-US" dirty="0" smtClean="0"/>
              <a:t>Easy to edit, simple concept of </a:t>
            </a:r>
            <a:r>
              <a:rPr lang="en-US" dirty="0" err="1" smtClean="0"/>
              <a:t>bufRead.readLine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readLine</a:t>
            </a:r>
            <a:r>
              <a:rPr lang="en-US" dirty="0" smtClean="0"/>
              <a:t>()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readLine</a:t>
            </a:r>
            <a:r>
              <a:rPr lang="en-US" dirty="0" smtClean="0"/>
              <a:t>() takes in 1 new line</a:t>
            </a:r>
          </a:p>
          <a:p>
            <a:r>
              <a:rPr lang="en-US" dirty="0" smtClean="0"/>
              <a:t>Every </a:t>
            </a:r>
            <a:r>
              <a:rPr lang="en-US" dirty="0" smtClean="0"/>
              <a:t>new query starts with a line with “Query=“</a:t>
            </a:r>
          </a:p>
          <a:p>
            <a:r>
              <a:rPr lang="en-US" dirty="0" smtClean="0"/>
              <a:t>Sequence similarity is “Identity” followed by a percent</a:t>
            </a:r>
          </a:p>
          <a:p>
            <a:r>
              <a:rPr lang="en-US" dirty="0" smtClean="0"/>
              <a:t>Possible 2 for identity</a:t>
            </a:r>
          </a:p>
          <a:p>
            <a:r>
              <a:rPr lang="en-US" dirty="0" smtClean="0"/>
              <a:t>Peptide positions line starts with “</a:t>
            </a:r>
            <a:r>
              <a:rPr lang="en-US" dirty="0" err="1" smtClean="0"/>
              <a:t>Sbjct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752600"/>
            <a:ext cx="4454985" cy="400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Convoluted Code: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3352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public static String </a:t>
            </a:r>
            <a:r>
              <a:rPr lang="en-US" sz="1200" b="1" dirty="0" err="1" smtClean="0"/>
              <a:t>getNextQuery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BufferedReader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) throws </a:t>
            </a:r>
            <a:r>
              <a:rPr lang="en-US" sz="1200" b="1" dirty="0" err="1" smtClean="0"/>
              <a:t>IOException</a:t>
            </a:r>
            <a:endParaRPr lang="en-US" sz="1200" b="1" dirty="0" smtClean="0"/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String </a:t>
            </a:r>
            <a:r>
              <a:rPr lang="en-US" sz="1200" dirty="0" err="1" smtClean="0"/>
              <a:t>line,temp</a:t>
            </a:r>
            <a:r>
              <a:rPr lang="en-US" sz="1200" dirty="0" smtClean="0"/>
              <a:t>="";</a:t>
            </a:r>
          </a:p>
          <a:p>
            <a:pPr>
              <a:buNone/>
            </a:pPr>
            <a:r>
              <a:rPr lang="en-US" sz="1200" b="1" dirty="0" smtClean="0"/>
              <a:t>do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line=</a:t>
            </a:r>
            <a:r>
              <a:rPr lang="en-US" sz="1200" dirty="0" err="1" smtClean="0"/>
              <a:t>br.readLine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b="1" dirty="0" smtClean="0"/>
              <a:t>if(line!=null&amp;&amp;</a:t>
            </a:r>
            <a:r>
              <a:rPr lang="en-US" sz="1200" b="1" dirty="0" err="1" smtClean="0"/>
              <a:t>line.length</a:t>
            </a:r>
            <a:r>
              <a:rPr lang="en-US" sz="1200" b="1" dirty="0" smtClean="0"/>
              <a:t>()&gt;5)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temp=</a:t>
            </a:r>
            <a:r>
              <a:rPr lang="en-US" sz="1200" dirty="0" err="1" smtClean="0"/>
              <a:t>line.substring</a:t>
            </a:r>
            <a:r>
              <a:rPr lang="en-US" sz="1200" dirty="0" smtClean="0"/>
              <a:t>(0,6);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r>
              <a:rPr lang="en-US" sz="1200" dirty="0" smtClean="0"/>
              <a:t>}</a:t>
            </a:r>
            <a:r>
              <a:rPr lang="en-US" sz="1200" b="1" dirty="0" smtClean="0"/>
              <a:t>while (line!=null &amp;&amp; !</a:t>
            </a:r>
            <a:r>
              <a:rPr lang="en-US" sz="1200" b="1" dirty="0" err="1" smtClean="0"/>
              <a:t>temp.equals</a:t>
            </a:r>
            <a:r>
              <a:rPr lang="en-US" sz="1200" b="1" dirty="0" smtClean="0"/>
              <a:t>("Query="));</a:t>
            </a:r>
          </a:p>
          <a:p>
            <a:pPr>
              <a:buNone/>
            </a:pPr>
            <a:r>
              <a:rPr lang="en-US" sz="1200" b="1" dirty="0" smtClean="0"/>
              <a:t>return line;</a:t>
            </a:r>
          </a:p>
          <a:p>
            <a:pPr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295400"/>
            <a:ext cx="41910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b="1" dirty="0" smtClean="0"/>
              <a:t>public static String </a:t>
            </a:r>
            <a:r>
              <a:rPr lang="en-US" sz="1400" b="1" dirty="0" err="1" smtClean="0"/>
              <a:t>getNextIdentity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BufferedReader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br</a:t>
            </a:r>
            <a:r>
              <a:rPr lang="en-US" sz="1400" b="1" dirty="0" smtClean="0"/>
              <a:t>) throws </a:t>
            </a:r>
            <a:r>
              <a:rPr lang="en-US" sz="1400" b="1" dirty="0" err="1" smtClean="0"/>
              <a:t>IOException</a:t>
            </a:r>
            <a:endParaRPr lang="en-US" sz="1400" b="1" dirty="0" smtClean="0"/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String </a:t>
            </a:r>
            <a:r>
              <a:rPr lang="en-US" sz="1400" dirty="0" err="1" smtClean="0"/>
              <a:t>line,temp</a:t>
            </a:r>
            <a:r>
              <a:rPr lang="en-US" sz="1400" dirty="0" smtClean="0"/>
              <a:t>="";</a:t>
            </a:r>
          </a:p>
          <a:p>
            <a:r>
              <a:rPr lang="en-US" sz="1400" b="1" dirty="0" smtClean="0"/>
              <a:t>do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line=</a:t>
            </a:r>
            <a:r>
              <a:rPr lang="en-US" sz="1400" dirty="0" err="1" smtClean="0"/>
              <a:t>br.readLine</a:t>
            </a:r>
            <a:r>
              <a:rPr lang="en-US" sz="1400" dirty="0" smtClean="0"/>
              <a:t>();</a:t>
            </a:r>
          </a:p>
          <a:p>
            <a:r>
              <a:rPr lang="en-US" sz="1400" b="1" dirty="0" smtClean="0"/>
              <a:t>if(!</a:t>
            </a:r>
            <a:r>
              <a:rPr lang="en-US" sz="1400" b="1" dirty="0" err="1" smtClean="0"/>
              <a:t>line.equals</a:t>
            </a:r>
            <a:r>
              <a:rPr lang="en-US" sz="1400" b="1" dirty="0" smtClean="0"/>
              <a:t>(""))</a:t>
            </a:r>
          </a:p>
          <a:p>
            <a:r>
              <a:rPr lang="en-US" sz="1400" dirty="0" smtClean="0"/>
              <a:t>temp=</a:t>
            </a:r>
            <a:r>
              <a:rPr lang="en-US" sz="1400" dirty="0" err="1" smtClean="0"/>
              <a:t>line.trim</a:t>
            </a:r>
            <a:r>
              <a:rPr lang="en-US" sz="1400" dirty="0" smtClean="0"/>
              <a:t>().substring(0,2);</a:t>
            </a:r>
          </a:p>
          <a:p>
            <a:r>
              <a:rPr lang="en-US" sz="1400" dirty="0" smtClean="0"/>
              <a:t>}</a:t>
            </a:r>
            <a:r>
              <a:rPr lang="en-US" sz="1400" b="1" dirty="0" smtClean="0"/>
              <a:t>while (line!=null &amp;&amp; !</a:t>
            </a:r>
            <a:r>
              <a:rPr lang="en-US" sz="1400" b="1" dirty="0" err="1" smtClean="0"/>
              <a:t>temp.equals</a:t>
            </a:r>
            <a:r>
              <a:rPr lang="en-US" sz="1400" b="1" dirty="0" smtClean="0"/>
              <a:t>("Id"));</a:t>
            </a:r>
          </a:p>
          <a:p>
            <a:r>
              <a:rPr lang="en-US" sz="1400" b="1" dirty="0" smtClean="0"/>
              <a:t>return line;</a:t>
            </a:r>
          </a:p>
          <a:p>
            <a:r>
              <a:rPr lang="en-US" sz="1400" dirty="0" smtClean="0"/>
              <a:t>}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33600" y="4648200"/>
            <a:ext cx="64008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 b="1" dirty="0" smtClean="0"/>
              <a:t>public static String </a:t>
            </a:r>
            <a:r>
              <a:rPr lang="en-US" sz="1100" b="1" dirty="0" err="1" smtClean="0"/>
              <a:t>getNextPositions</a:t>
            </a:r>
            <a:r>
              <a:rPr lang="en-US" sz="1100" b="1" dirty="0" smtClean="0"/>
              <a:t>(</a:t>
            </a:r>
            <a:r>
              <a:rPr lang="en-US" sz="1100" b="1" dirty="0" err="1" smtClean="0"/>
              <a:t>BufferedReader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br</a:t>
            </a:r>
            <a:r>
              <a:rPr lang="en-US" sz="1100" b="1" dirty="0" smtClean="0"/>
              <a:t>) throws </a:t>
            </a:r>
            <a:r>
              <a:rPr lang="en-US" sz="1100" b="1" dirty="0" err="1" smtClean="0"/>
              <a:t>IOException</a:t>
            </a:r>
            <a:endParaRPr lang="en-US" sz="1100" b="1" dirty="0" smtClean="0"/>
          </a:p>
          <a:p>
            <a:r>
              <a:rPr lang="en-US" sz="1100" dirty="0" smtClean="0"/>
              <a:t>{</a:t>
            </a:r>
          </a:p>
          <a:p>
            <a:r>
              <a:rPr lang="en-US" sz="1100" dirty="0" smtClean="0"/>
              <a:t>String </a:t>
            </a:r>
            <a:r>
              <a:rPr lang="en-US" sz="1100" dirty="0" err="1" smtClean="0"/>
              <a:t>line,temp</a:t>
            </a:r>
            <a:r>
              <a:rPr lang="en-US" sz="1100" dirty="0" smtClean="0"/>
              <a:t>="";</a:t>
            </a:r>
          </a:p>
          <a:p>
            <a:r>
              <a:rPr lang="en-US" sz="1100" b="1" dirty="0" smtClean="0"/>
              <a:t>do</a:t>
            </a:r>
          </a:p>
          <a:p>
            <a:r>
              <a:rPr lang="en-US" sz="1100" dirty="0" smtClean="0"/>
              <a:t>{</a:t>
            </a:r>
          </a:p>
          <a:p>
            <a:r>
              <a:rPr lang="en-US" sz="1100" dirty="0" smtClean="0"/>
              <a:t>line=</a:t>
            </a:r>
            <a:r>
              <a:rPr lang="en-US" sz="1100" dirty="0" err="1" smtClean="0"/>
              <a:t>br.readLine</a:t>
            </a:r>
            <a:r>
              <a:rPr lang="en-US" sz="1100" dirty="0" smtClean="0"/>
              <a:t>();</a:t>
            </a:r>
          </a:p>
          <a:p>
            <a:r>
              <a:rPr lang="en-US" sz="1100" b="1" dirty="0" smtClean="0"/>
              <a:t>if(!</a:t>
            </a:r>
            <a:r>
              <a:rPr lang="en-US" sz="1100" b="1" dirty="0" err="1" smtClean="0"/>
              <a:t>line.equals</a:t>
            </a:r>
            <a:r>
              <a:rPr lang="en-US" sz="1100" b="1" dirty="0" smtClean="0"/>
              <a:t>("") &amp;&amp; </a:t>
            </a:r>
            <a:r>
              <a:rPr lang="en-US" sz="1100" b="1" dirty="0" err="1" smtClean="0"/>
              <a:t>line.length</a:t>
            </a:r>
            <a:r>
              <a:rPr lang="en-US" sz="1100" b="1" dirty="0" smtClean="0"/>
              <a:t>()&gt;4)</a:t>
            </a:r>
          </a:p>
          <a:p>
            <a:r>
              <a:rPr lang="en-US" sz="1100" dirty="0" smtClean="0"/>
              <a:t>temp=</a:t>
            </a:r>
            <a:r>
              <a:rPr lang="en-US" sz="1100" dirty="0" err="1" smtClean="0"/>
              <a:t>line.substring</a:t>
            </a:r>
            <a:r>
              <a:rPr lang="en-US" sz="1100" dirty="0" smtClean="0"/>
              <a:t>(0,5);</a:t>
            </a:r>
          </a:p>
          <a:p>
            <a:r>
              <a:rPr lang="en-US" sz="1100" dirty="0" smtClean="0"/>
              <a:t>}</a:t>
            </a:r>
            <a:r>
              <a:rPr lang="en-US" sz="1100" b="1" dirty="0" smtClean="0"/>
              <a:t>while (line!=null &amp;&amp; !</a:t>
            </a:r>
            <a:r>
              <a:rPr lang="en-US" sz="1100" b="1" dirty="0" err="1" smtClean="0"/>
              <a:t>temp.equals</a:t>
            </a:r>
            <a:r>
              <a:rPr lang="en-US" sz="1100" b="1" dirty="0" smtClean="0"/>
              <a:t>("</a:t>
            </a:r>
            <a:r>
              <a:rPr lang="en-US" sz="1100" b="1" dirty="0" err="1" smtClean="0"/>
              <a:t>Sbjct</a:t>
            </a:r>
            <a:r>
              <a:rPr lang="en-US" sz="1100" b="1" dirty="0" smtClean="0"/>
              <a:t>"));</a:t>
            </a:r>
          </a:p>
          <a:p>
            <a:r>
              <a:rPr lang="en-US" sz="1100" b="1" dirty="0" smtClean="0"/>
              <a:t>return line;</a:t>
            </a:r>
          </a:p>
          <a:p>
            <a:r>
              <a:rPr lang="en-US" sz="1100" dirty="0" smtClean="0"/>
              <a:t>}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Convoluted Code: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Exception {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FileReader</a:t>
            </a:r>
            <a:r>
              <a:rPr lang="en-US" dirty="0"/>
              <a:t> input = </a:t>
            </a:r>
            <a:r>
              <a:rPr lang="en-US" b="1" dirty="0"/>
              <a:t>new </a:t>
            </a:r>
            <a:r>
              <a:rPr lang="en-US" b="1" dirty="0" err="1"/>
              <a:t>FileReader</a:t>
            </a:r>
            <a:r>
              <a:rPr lang="en-US" b="1" dirty="0"/>
              <a:t>("</a:t>
            </a:r>
            <a:r>
              <a:rPr lang="en-US" b="1" dirty="0" smtClean="0"/>
              <a:t>MHCxUNI.txt</a:t>
            </a:r>
            <a:r>
              <a:rPr lang="en-US" b="1" dirty="0"/>
              <a:t>");</a:t>
            </a:r>
          </a:p>
          <a:p>
            <a:pPr>
              <a:buNone/>
            </a:pP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bufRead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BufferedReader</a:t>
            </a:r>
            <a:r>
              <a:rPr lang="en-US" b="1" dirty="0"/>
              <a:t>(input);</a:t>
            </a:r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myLine</a:t>
            </a:r>
            <a:r>
              <a:rPr lang="en-US" dirty="0"/>
              <a:t> = "";</a:t>
            </a:r>
          </a:p>
          <a:p>
            <a:pPr>
              <a:buNone/>
            </a:pPr>
            <a:r>
              <a:rPr lang="en-US" b="1" dirty="0" err="1"/>
              <a:t>boolean</a:t>
            </a:r>
            <a:r>
              <a:rPr lang="en-US" b="1" dirty="0"/>
              <a:t> match2=false;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epitopeInfo</a:t>
            </a:r>
            <a:r>
              <a:rPr lang="en-US" dirty="0"/>
              <a:t>="";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b="1" dirty="0"/>
              <a:t> identity1=1;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b="1" dirty="0"/>
              <a:t> identity2=1;</a:t>
            </a:r>
          </a:p>
          <a:p>
            <a:pPr>
              <a:buNone/>
            </a:pPr>
            <a:r>
              <a:rPr lang="en-US" dirty="0"/>
              <a:t>String positions="";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PrintStream</a:t>
            </a:r>
            <a:r>
              <a:rPr lang="en-US" dirty="0"/>
              <a:t> out = </a:t>
            </a:r>
            <a:r>
              <a:rPr lang="en-US" b="1" dirty="0"/>
              <a:t>new </a:t>
            </a:r>
            <a:r>
              <a:rPr lang="en-US" b="1" dirty="0" err="1"/>
              <a:t>PrintStream</a:t>
            </a:r>
            <a:r>
              <a:rPr lang="en-US" b="1" dirty="0"/>
              <a:t>(new </a:t>
            </a:r>
            <a:r>
              <a:rPr lang="en-US" b="1" dirty="0" err="1"/>
              <a:t>FileOutputStream</a:t>
            </a:r>
            <a:r>
              <a:rPr lang="en-US" b="1" dirty="0"/>
              <a:t>("</a:t>
            </a:r>
            <a:r>
              <a:rPr lang="en-US" b="1" dirty="0" smtClean="0"/>
              <a:t>MHCxUNIresults.txt</a:t>
            </a:r>
            <a:r>
              <a:rPr lang="en-US" b="1" dirty="0"/>
              <a:t>"));</a:t>
            </a:r>
          </a:p>
          <a:p>
            <a:pPr>
              <a:buNone/>
            </a:pPr>
            <a:r>
              <a:rPr lang="en-US" dirty="0" err="1"/>
              <a:t>System.</a:t>
            </a:r>
            <a:r>
              <a:rPr lang="en-US" i="1" dirty="0" err="1"/>
              <a:t>setOut</a:t>
            </a:r>
            <a:r>
              <a:rPr lang="en-US" i="1" dirty="0"/>
              <a:t>(out);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295400"/>
            <a:ext cx="4114800" cy="369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Convoluted Code: Main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91440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800" dirty="0" err="1"/>
              <a:t>myLine</a:t>
            </a:r>
            <a:r>
              <a:rPr lang="en-US" sz="800" dirty="0"/>
              <a:t>=</a:t>
            </a:r>
            <a:r>
              <a:rPr lang="en-US" sz="800" i="1" dirty="0" err="1"/>
              <a:t>getNextQuery</a:t>
            </a:r>
            <a:r>
              <a:rPr lang="en-US" sz="800" i="1" dirty="0"/>
              <a:t>(</a:t>
            </a:r>
            <a:r>
              <a:rPr lang="en-US" sz="800" i="1" dirty="0" err="1"/>
              <a:t>bufRead</a:t>
            </a:r>
            <a:r>
              <a:rPr lang="en-US" sz="800" i="1" dirty="0"/>
              <a:t>);</a:t>
            </a:r>
          </a:p>
          <a:p>
            <a:pPr>
              <a:buNone/>
            </a:pPr>
            <a:r>
              <a:rPr lang="en-US" sz="800" b="1" dirty="0"/>
              <a:t>while ( </a:t>
            </a:r>
            <a:r>
              <a:rPr lang="en-US" sz="800" b="1" dirty="0" err="1"/>
              <a:t>myLine</a:t>
            </a:r>
            <a:r>
              <a:rPr lang="en-US" sz="800" b="1" dirty="0"/>
              <a:t> != null){</a:t>
            </a:r>
          </a:p>
          <a:p>
            <a:pPr lvl="1">
              <a:buNone/>
            </a:pPr>
            <a:r>
              <a:rPr lang="en-US" sz="800" dirty="0"/>
              <a:t>//</a:t>
            </a:r>
            <a:r>
              <a:rPr lang="en-US" sz="800" dirty="0" err="1"/>
              <a:t>myLine</a:t>
            </a:r>
            <a:r>
              <a:rPr lang="en-US" sz="800" dirty="0"/>
              <a:t>=</a:t>
            </a:r>
            <a:r>
              <a:rPr lang="en-US" sz="800" dirty="0" err="1"/>
              <a:t>getNextQuery</a:t>
            </a:r>
            <a:r>
              <a:rPr lang="en-US" sz="800" dirty="0"/>
              <a:t>(</a:t>
            </a:r>
            <a:r>
              <a:rPr lang="en-US" sz="800" dirty="0" err="1"/>
              <a:t>bufRead</a:t>
            </a:r>
            <a:r>
              <a:rPr lang="en-US" sz="800" dirty="0"/>
              <a:t>);</a:t>
            </a:r>
          </a:p>
          <a:p>
            <a:pPr lvl="1">
              <a:buNone/>
            </a:pPr>
            <a:r>
              <a:rPr lang="en-US" sz="800" dirty="0" err="1"/>
              <a:t>epitopeInfo</a:t>
            </a:r>
            <a:r>
              <a:rPr lang="en-US" sz="800" dirty="0"/>
              <a:t>=</a:t>
            </a:r>
            <a:r>
              <a:rPr lang="en-US" sz="800" dirty="0" err="1"/>
              <a:t>myLine.substring</a:t>
            </a:r>
            <a:r>
              <a:rPr lang="en-US" sz="800" dirty="0"/>
              <a:t>(7);</a:t>
            </a:r>
          </a:p>
          <a:p>
            <a:pPr lvl="1">
              <a:buNone/>
            </a:pPr>
            <a:r>
              <a:rPr lang="en-US" sz="800" b="1" dirty="0"/>
              <a:t>for(</a:t>
            </a:r>
            <a:r>
              <a:rPr lang="en-US" sz="800" b="1" dirty="0" err="1"/>
              <a:t>int</a:t>
            </a:r>
            <a:r>
              <a:rPr lang="en-US" sz="800" b="1" dirty="0"/>
              <a:t> k =0;k&lt;5;k++)</a:t>
            </a:r>
          </a:p>
          <a:p>
            <a:pPr lvl="1">
              <a:buNone/>
            </a:pPr>
            <a:r>
              <a:rPr lang="en-US" sz="800" dirty="0" err="1"/>
              <a:t>myLine</a:t>
            </a:r>
            <a:r>
              <a:rPr lang="en-US" sz="800" dirty="0"/>
              <a:t>=</a:t>
            </a:r>
            <a:r>
              <a:rPr lang="en-US" sz="800" dirty="0" err="1"/>
              <a:t>bufRead.readLine</a:t>
            </a:r>
            <a:r>
              <a:rPr lang="en-US" sz="800" dirty="0"/>
              <a:t>();</a:t>
            </a:r>
          </a:p>
          <a:p>
            <a:pPr lvl="1">
              <a:buNone/>
            </a:pPr>
            <a:endParaRPr lang="en-US" sz="800" dirty="0"/>
          </a:p>
          <a:p>
            <a:pPr lvl="1">
              <a:buNone/>
            </a:pPr>
            <a:r>
              <a:rPr lang="en-US" sz="800" b="1" dirty="0"/>
              <a:t>while(!</a:t>
            </a:r>
            <a:r>
              <a:rPr lang="en-US" sz="800" b="1" dirty="0" err="1"/>
              <a:t>myLine.equals</a:t>
            </a:r>
            <a:r>
              <a:rPr lang="en-US" sz="800" b="1" dirty="0"/>
              <a:t>(""))</a:t>
            </a:r>
          </a:p>
          <a:p>
            <a:pPr lvl="1">
              <a:buNone/>
            </a:pPr>
            <a:r>
              <a:rPr lang="en-US" sz="800" dirty="0"/>
              <a:t>{</a:t>
            </a:r>
          </a:p>
          <a:p>
            <a:pPr lvl="2">
              <a:buNone/>
            </a:pPr>
            <a:r>
              <a:rPr lang="en-US" sz="800" dirty="0" err="1"/>
              <a:t>myLine</a:t>
            </a:r>
            <a:r>
              <a:rPr lang="en-US" sz="800" dirty="0"/>
              <a:t>=</a:t>
            </a:r>
            <a:r>
              <a:rPr lang="en-US" sz="800" i="1" dirty="0" err="1"/>
              <a:t>getNextQuery</a:t>
            </a:r>
            <a:r>
              <a:rPr lang="en-US" sz="800" i="1" dirty="0"/>
              <a:t>(</a:t>
            </a:r>
            <a:r>
              <a:rPr lang="en-US" sz="800" i="1" dirty="0" err="1"/>
              <a:t>bufRead</a:t>
            </a:r>
            <a:r>
              <a:rPr lang="en-US" sz="800" i="1" dirty="0"/>
              <a:t>);</a:t>
            </a:r>
          </a:p>
          <a:p>
            <a:pPr lvl="2">
              <a:buNone/>
            </a:pPr>
            <a:r>
              <a:rPr lang="en-US" sz="800" dirty="0" err="1"/>
              <a:t>epitopeInfo</a:t>
            </a:r>
            <a:r>
              <a:rPr lang="en-US" sz="800" dirty="0"/>
              <a:t>=</a:t>
            </a:r>
            <a:r>
              <a:rPr lang="en-US" sz="800" dirty="0" err="1"/>
              <a:t>myLine.substring</a:t>
            </a:r>
            <a:r>
              <a:rPr lang="en-US" sz="800" dirty="0"/>
              <a:t>(7);</a:t>
            </a:r>
          </a:p>
          <a:p>
            <a:pPr lvl="2">
              <a:buNone/>
            </a:pPr>
            <a:r>
              <a:rPr lang="en-US" sz="800" b="1" dirty="0"/>
              <a:t>for(</a:t>
            </a:r>
            <a:r>
              <a:rPr lang="en-US" sz="800" b="1" dirty="0" err="1"/>
              <a:t>int</a:t>
            </a:r>
            <a:r>
              <a:rPr lang="en-US" sz="800" b="1" dirty="0"/>
              <a:t> k =0;k&lt;5;k++)</a:t>
            </a:r>
          </a:p>
          <a:p>
            <a:pPr lvl="2">
              <a:buNone/>
            </a:pPr>
            <a:r>
              <a:rPr lang="en-US" sz="800" dirty="0" smtClean="0"/>
              <a:t>	</a:t>
            </a:r>
            <a:r>
              <a:rPr lang="en-US" sz="800" dirty="0" err="1" smtClean="0"/>
              <a:t>myLine</a:t>
            </a:r>
            <a:r>
              <a:rPr lang="en-US" sz="800" dirty="0" smtClean="0"/>
              <a:t>=</a:t>
            </a:r>
            <a:r>
              <a:rPr lang="en-US" sz="800" dirty="0" err="1" smtClean="0"/>
              <a:t>bufRead.readLine</a:t>
            </a:r>
            <a:r>
              <a:rPr lang="en-US" sz="800" dirty="0"/>
              <a:t>();</a:t>
            </a:r>
          </a:p>
          <a:p>
            <a:pPr lvl="1">
              <a:buNone/>
            </a:pPr>
            <a:r>
              <a:rPr lang="en-US" sz="800" dirty="0"/>
              <a:t>}</a:t>
            </a:r>
          </a:p>
          <a:p>
            <a:pPr lvl="1">
              <a:buNone/>
            </a:pPr>
            <a:r>
              <a:rPr lang="en-US" sz="800" dirty="0" err="1"/>
              <a:t>myLine</a:t>
            </a:r>
            <a:r>
              <a:rPr lang="en-US" sz="800" dirty="0"/>
              <a:t>=</a:t>
            </a:r>
            <a:r>
              <a:rPr lang="en-US" sz="800" dirty="0" err="1"/>
              <a:t>bufRead.readLine</a:t>
            </a:r>
            <a:r>
              <a:rPr lang="en-US" sz="800" dirty="0"/>
              <a:t>();</a:t>
            </a:r>
          </a:p>
          <a:p>
            <a:pPr lvl="1">
              <a:buNone/>
            </a:pPr>
            <a:r>
              <a:rPr lang="en-US" sz="800" dirty="0" err="1"/>
              <a:t>myLine</a:t>
            </a:r>
            <a:r>
              <a:rPr lang="en-US" sz="800" dirty="0"/>
              <a:t>=</a:t>
            </a:r>
            <a:r>
              <a:rPr lang="en-US" sz="800" dirty="0" err="1"/>
              <a:t>bufRead.readLine</a:t>
            </a:r>
            <a:r>
              <a:rPr lang="en-US" sz="800" dirty="0"/>
              <a:t>();</a:t>
            </a:r>
          </a:p>
          <a:p>
            <a:pPr lvl="1">
              <a:buNone/>
            </a:pPr>
            <a:r>
              <a:rPr lang="en-US" sz="800" b="1" dirty="0"/>
              <a:t>if(!</a:t>
            </a:r>
            <a:r>
              <a:rPr lang="en-US" sz="800" b="1" dirty="0" err="1"/>
              <a:t>myLine.equals</a:t>
            </a:r>
            <a:r>
              <a:rPr lang="en-US" sz="800" b="1" dirty="0"/>
              <a:t>(""))</a:t>
            </a:r>
          </a:p>
          <a:p>
            <a:pPr lvl="1">
              <a:buNone/>
            </a:pPr>
            <a:r>
              <a:rPr lang="en-US" sz="800" dirty="0" smtClean="0"/>
              <a:t>	match2=</a:t>
            </a:r>
            <a:r>
              <a:rPr lang="en-US" sz="800" b="1" dirty="0" smtClean="0"/>
              <a:t>true</a:t>
            </a:r>
            <a:r>
              <a:rPr lang="en-US" sz="800" b="1" dirty="0"/>
              <a:t>;</a:t>
            </a:r>
          </a:p>
          <a:p>
            <a:pPr lvl="1">
              <a:buNone/>
            </a:pPr>
            <a:endParaRPr lang="en-US" sz="800" dirty="0"/>
          </a:p>
          <a:p>
            <a:pPr lvl="1">
              <a:buNone/>
            </a:pPr>
            <a:r>
              <a:rPr lang="en-US" sz="800" dirty="0" err="1"/>
              <a:t>myLine</a:t>
            </a:r>
            <a:r>
              <a:rPr lang="en-US" sz="800" dirty="0"/>
              <a:t>=</a:t>
            </a:r>
            <a:r>
              <a:rPr lang="en-US" sz="800" i="1" dirty="0" err="1"/>
              <a:t>getNextIdentity</a:t>
            </a:r>
            <a:r>
              <a:rPr lang="en-US" sz="800" i="1" dirty="0"/>
              <a:t>(</a:t>
            </a:r>
            <a:r>
              <a:rPr lang="en-US" sz="800" i="1" dirty="0" err="1"/>
              <a:t>bufRead</a:t>
            </a:r>
            <a:r>
              <a:rPr lang="en-US" sz="800" i="1" dirty="0"/>
              <a:t>);</a:t>
            </a:r>
          </a:p>
          <a:p>
            <a:pPr lvl="1">
              <a:buNone/>
            </a:pPr>
            <a:r>
              <a:rPr lang="en-US" sz="800" dirty="0"/>
              <a:t>identity1=</a:t>
            </a:r>
            <a:r>
              <a:rPr lang="en-US" sz="800" dirty="0" err="1"/>
              <a:t>Integer.</a:t>
            </a:r>
            <a:r>
              <a:rPr lang="en-US" sz="800" i="1" dirty="0" err="1"/>
              <a:t>parseInt</a:t>
            </a:r>
            <a:r>
              <a:rPr lang="en-US" sz="800" i="1" dirty="0"/>
              <a:t>(</a:t>
            </a:r>
            <a:r>
              <a:rPr lang="en-US" sz="800" i="1" dirty="0" err="1"/>
              <a:t>myLine.substring</a:t>
            </a:r>
            <a:r>
              <a:rPr lang="en-US" sz="800" i="1" dirty="0"/>
              <a:t>(</a:t>
            </a:r>
            <a:r>
              <a:rPr lang="en-US" sz="800" i="1" dirty="0" err="1"/>
              <a:t>myLine.indexOf</a:t>
            </a:r>
            <a:r>
              <a:rPr lang="en-US" sz="800" i="1" dirty="0"/>
              <a:t>("%")-2, </a:t>
            </a:r>
            <a:r>
              <a:rPr lang="en-US" sz="800" i="1" dirty="0" err="1"/>
              <a:t>myLine.indexOf</a:t>
            </a:r>
            <a:r>
              <a:rPr lang="en-US" sz="800" i="1" dirty="0"/>
              <a:t>("%")));</a:t>
            </a:r>
          </a:p>
          <a:p>
            <a:pPr lvl="1">
              <a:buNone/>
            </a:pPr>
            <a:r>
              <a:rPr lang="en-US" sz="800" b="1" dirty="0"/>
              <a:t>if(match2)</a:t>
            </a:r>
          </a:p>
          <a:p>
            <a:pPr lvl="1">
              <a:buNone/>
            </a:pPr>
            <a:r>
              <a:rPr lang="en-US" sz="800" dirty="0"/>
              <a:t>{</a:t>
            </a:r>
          </a:p>
          <a:p>
            <a:pPr lvl="2">
              <a:buNone/>
            </a:pPr>
            <a:r>
              <a:rPr lang="en-US" sz="800" dirty="0" err="1"/>
              <a:t>myLine</a:t>
            </a:r>
            <a:r>
              <a:rPr lang="en-US" sz="800" dirty="0"/>
              <a:t>=</a:t>
            </a:r>
            <a:r>
              <a:rPr lang="en-US" sz="800" i="1" dirty="0" err="1"/>
              <a:t>getNextIdentity</a:t>
            </a:r>
            <a:r>
              <a:rPr lang="en-US" sz="800" i="1" dirty="0"/>
              <a:t>(</a:t>
            </a:r>
            <a:r>
              <a:rPr lang="en-US" sz="800" i="1" dirty="0" err="1"/>
              <a:t>bufRead</a:t>
            </a:r>
            <a:r>
              <a:rPr lang="en-US" sz="800" i="1" dirty="0"/>
              <a:t>);</a:t>
            </a:r>
          </a:p>
          <a:p>
            <a:pPr lvl="2">
              <a:buNone/>
            </a:pPr>
            <a:r>
              <a:rPr lang="en-US" sz="800" dirty="0"/>
              <a:t>identity2=</a:t>
            </a:r>
            <a:r>
              <a:rPr lang="en-US" sz="800" dirty="0" err="1"/>
              <a:t>Integer.</a:t>
            </a:r>
            <a:r>
              <a:rPr lang="en-US" sz="800" i="1" dirty="0" err="1"/>
              <a:t>parseInt</a:t>
            </a:r>
            <a:r>
              <a:rPr lang="en-US" sz="800" i="1" dirty="0"/>
              <a:t>(</a:t>
            </a:r>
            <a:r>
              <a:rPr lang="en-US" sz="800" i="1" dirty="0" err="1"/>
              <a:t>myLine.substring</a:t>
            </a:r>
            <a:r>
              <a:rPr lang="en-US" sz="800" i="1" dirty="0"/>
              <a:t>(</a:t>
            </a:r>
            <a:r>
              <a:rPr lang="en-US" sz="800" i="1" dirty="0" err="1"/>
              <a:t>myLine.indexOf</a:t>
            </a:r>
            <a:r>
              <a:rPr lang="en-US" sz="800" i="1" dirty="0"/>
              <a:t>("%")-2, </a:t>
            </a:r>
            <a:r>
              <a:rPr lang="en-US" sz="800" i="1" dirty="0" err="1"/>
              <a:t>myLine.indexOf</a:t>
            </a:r>
            <a:r>
              <a:rPr lang="en-US" sz="800" i="1" dirty="0"/>
              <a:t>("%")));</a:t>
            </a:r>
          </a:p>
          <a:p>
            <a:pPr lvl="1">
              <a:buNone/>
            </a:pPr>
            <a:r>
              <a:rPr lang="en-US" sz="800" dirty="0"/>
              <a:t>}</a:t>
            </a:r>
          </a:p>
          <a:p>
            <a:pPr lvl="1">
              <a:buNone/>
            </a:pPr>
            <a:endParaRPr lang="en-US" sz="800" dirty="0"/>
          </a:p>
          <a:p>
            <a:pPr lvl="1">
              <a:buNone/>
            </a:pPr>
            <a:r>
              <a:rPr lang="en-US" sz="800" b="1" dirty="0"/>
              <a:t>if(((identity1&gt;=80||identity1==0)&amp;&amp;(identity2&lt;80&amp;&amp;identity2!=0))||((identity1&lt;80&amp;&amp;identity1!=0)&amp;&amp;(identity2&gt;=80||identity2==0)))</a:t>
            </a:r>
          </a:p>
          <a:p>
            <a:pPr lvl="1">
              <a:buNone/>
            </a:pPr>
            <a:r>
              <a:rPr lang="en-US" sz="800" dirty="0"/>
              <a:t>{</a:t>
            </a:r>
          </a:p>
          <a:p>
            <a:pPr lvl="2">
              <a:buNone/>
            </a:pPr>
            <a:r>
              <a:rPr lang="en-US" sz="800" dirty="0" err="1"/>
              <a:t>myLine</a:t>
            </a:r>
            <a:r>
              <a:rPr lang="en-US" sz="800" dirty="0"/>
              <a:t>=</a:t>
            </a:r>
            <a:r>
              <a:rPr lang="en-US" sz="800" i="1" dirty="0" err="1"/>
              <a:t>getNextPositions</a:t>
            </a:r>
            <a:r>
              <a:rPr lang="en-US" sz="800" i="1" dirty="0"/>
              <a:t>(</a:t>
            </a:r>
            <a:r>
              <a:rPr lang="en-US" sz="800" i="1" dirty="0" err="1"/>
              <a:t>bufRead</a:t>
            </a:r>
            <a:r>
              <a:rPr lang="en-US" sz="800" i="1" dirty="0"/>
              <a:t>);</a:t>
            </a:r>
          </a:p>
          <a:p>
            <a:pPr lvl="2">
              <a:buNone/>
            </a:pPr>
            <a:r>
              <a:rPr lang="en-US" sz="800" b="1" dirty="0"/>
              <a:t>for(</a:t>
            </a:r>
            <a:r>
              <a:rPr lang="en-US" sz="800" b="1" dirty="0" err="1"/>
              <a:t>int</a:t>
            </a:r>
            <a:r>
              <a:rPr lang="en-US" sz="800" b="1" dirty="0"/>
              <a:t> k=0;k&lt;</a:t>
            </a:r>
            <a:r>
              <a:rPr lang="en-US" sz="800" b="1" dirty="0" err="1"/>
              <a:t>myLine.length</a:t>
            </a:r>
            <a:r>
              <a:rPr lang="en-US" sz="800" b="1" dirty="0"/>
              <a:t>();k++)</a:t>
            </a:r>
          </a:p>
          <a:p>
            <a:pPr lvl="2">
              <a:buNone/>
            </a:pPr>
            <a:r>
              <a:rPr lang="en-US" sz="800" b="1" dirty="0"/>
              <a:t>if(</a:t>
            </a:r>
            <a:r>
              <a:rPr lang="en-US" sz="800" b="1" dirty="0" err="1"/>
              <a:t>Character.</a:t>
            </a:r>
            <a:r>
              <a:rPr lang="en-US" sz="800" b="1" i="1" dirty="0" err="1"/>
              <a:t>isDigit</a:t>
            </a:r>
            <a:r>
              <a:rPr lang="en-US" sz="800" b="1" i="1" dirty="0"/>
              <a:t>(</a:t>
            </a:r>
            <a:r>
              <a:rPr lang="en-US" sz="800" b="1" i="1" dirty="0" err="1"/>
              <a:t>myLine.charAt</a:t>
            </a:r>
            <a:r>
              <a:rPr lang="en-US" sz="800" b="1" i="1" dirty="0"/>
              <a:t>(k)))</a:t>
            </a:r>
          </a:p>
          <a:p>
            <a:pPr lvl="2">
              <a:buNone/>
            </a:pPr>
            <a:r>
              <a:rPr lang="en-US" sz="800" dirty="0"/>
              <a:t>positions+=</a:t>
            </a:r>
            <a:r>
              <a:rPr lang="en-US" sz="800" dirty="0" err="1"/>
              <a:t>myLine.charAt</a:t>
            </a:r>
            <a:r>
              <a:rPr lang="en-US" sz="800" dirty="0"/>
              <a:t>(k);</a:t>
            </a:r>
          </a:p>
          <a:p>
            <a:pPr lvl="2">
              <a:buNone/>
            </a:pPr>
            <a:endParaRPr lang="en-US" sz="800" dirty="0"/>
          </a:p>
          <a:p>
            <a:pPr lvl="2">
              <a:buNone/>
            </a:pPr>
            <a:r>
              <a:rPr lang="en-US" sz="800" dirty="0" err="1"/>
              <a:t>out.println</a:t>
            </a:r>
            <a:r>
              <a:rPr lang="en-US" sz="800" dirty="0"/>
              <a:t>(</a:t>
            </a:r>
            <a:r>
              <a:rPr lang="en-US" sz="800" dirty="0" err="1"/>
              <a:t>epitopeInfo</a:t>
            </a:r>
            <a:r>
              <a:rPr lang="en-US" sz="800" dirty="0"/>
              <a:t>+"\n "+</a:t>
            </a:r>
            <a:r>
              <a:rPr lang="en-US" sz="800" dirty="0" err="1"/>
              <a:t>positions.substring</a:t>
            </a:r>
            <a:r>
              <a:rPr lang="en-US" sz="800" dirty="0"/>
              <a:t>(0,positions.length()/2)+", "+</a:t>
            </a:r>
            <a:r>
              <a:rPr lang="en-US" sz="800" dirty="0" err="1"/>
              <a:t>positions.substring</a:t>
            </a:r>
            <a:r>
              <a:rPr lang="en-US" sz="800" dirty="0"/>
              <a:t>(</a:t>
            </a:r>
            <a:r>
              <a:rPr lang="en-US" sz="800" dirty="0" err="1"/>
              <a:t>positions.length</a:t>
            </a:r>
            <a:r>
              <a:rPr lang="en-US" sz="800" dirty="0"/>
              <a:t>()/2));</a:t>
            </a:r>
          </a:p>
          <a:p>
            <a:pPr lvl="1">
              <a:buNone/>
            </a:pPr>
            <a:r>
              <a:rPr lang="en-US" sz="800" dirty="0" smtClean="0"/>
              <a:t>}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5334000"/>
            <a:ext cx="2590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800" dirty="0" err="1" smtClean="0"/>
              <a:t>myLine</a:t>
            </a:r>
            <a:r>
              <a:rPr lang="en-US" sz="800" dirty="0" smtClean="0"/>
              <a:t>=</a:t>
            </a:r>
            <a:r>
              <a:rPr lang="en-US" sz="800" i="1" dirty="0" err="1" smtClean="0"/>
              <a:t>getNextQuery</a:t>
            </a:r>
            <a:r>
              <a:rPr lang="en-US" sz="800" i="1" dirty="0" smtClean="0"/>
              <a:t>(</a:t>
            </a:r>
            <a:r>
              <a:rPr lang="en-US" sz="800" i="1" dirty="0" err="1" smtClean="0"/>
              <a:t>bufRead</a:t>
            </a:r>
            <a:r>
              <a:rPr lang="en-US" sz="800" i="1" dirty="0" smtClean="0"/>
              <a:t>);</a:t>
            </a:r>
            <a:endParaRPr lang="en-US" sz="800" dirty="0" smtClean="0"/>
          </a:p>
          <a:p>
            <a:pPr lvl="1">
              <a:buNone/>
            </a:pPr>
            <a:r>
              <a:rPr lang="en-US" sz="800" dirty="0" smtClean="0"/>
              <a:t>identity1=1</a:t>
            </a:r>
            <a:r>
              <a:rPr lang="en-US" sz="800" dirty="0" smtClean="0"/>
              <a:t>;</a:t>
            </a:r>
          </a:p>
          <a:p>
            <a:pPr lvl="1">
              <a:buNone/>
            </a:pPr>
            <a:r>
              <a:rPr lang="en-US" sz="800" dirty="0" smtClean="0"/>
              <a:t>identity2=1;</a:t>
            </a:r>
          </a:p>
          <a:p>
            <a:pPr lvl="1">
              <a:buNone/>
            </a:pPr>
            <a:r>
              <a:rPr lang="en-US" sz="800" dirty="0" smtClean="0"/>
              <a:t>match2=</a:t>
            </a:r>
            <a:r>
              <a:rPr lang="en-US" sz="800" b="1" dirty="0" smtClean="0"/>
              <a:t>false;</a:t>
            </a:r>
          </a:p>
          <a:p>
            <a:pPr lvl="1">
              <a:buNone/>
            </a:pPr>
            <a:r>
              <a:rPr lang="en-US" sz="800" dirty="0" err="1" smtClean="0"/>
              <a:t>epitopeInfo</a:t>
            </a:r>
            <a:r>
              <a:rPr lang="en-US" sz="800" dirty="0" smtClean="0"/>
              <a:t>="";</a:t>
            </a:r>
          </a:p>
          <a:p>
            <a:pPr lvl="1">
              <a:buNone/>
            </a:pPr>
            <a:r>
              <a:rPr lang="en-US" sz="800" dirty="0" smtClean="0"/>
              <a:t>positions="";</a:t>
            </a:r>
          </a:p>
          <a:p>
            <a:pPr>
              <a:buNone/>
            </a:pPr>
            <a:r>
              <a:rPr lang="en-US" sz="800" dirty="0" smtClean="0"/>
              <a:t>}</a:t>
            </a:r>
          </a:p>
          <a:p>
            <a:pPr>
              <a:buNone/>
            </a:pPr>
            <a:r>
              <a:rPr lang="en-US" sz="800" dirty="0" err="1" smtClean="0"/>
              <a:t>out.close</a:t>
            </a:r>
            <a:r>
              <a:rPr lang="en-US" sz="800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"/>
            <a:ext cx="671512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443</Words>
  <Application>Microsoft Office PowerPoint</Application>
  <PresentationFormat>On-screen Show (4:3)</PresentationFormat>
  <Paragraphs>142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Java, BLAST, SQL, Command Line, and Problems</vt:lpstr>
      <vt:lpstr>Creating the Fastas to blast</vt:lpstr>
      <vt:lpstr>BLASTing Off</vt:lpstr>
      <vt:lpstr>Biojava</vt:lpstr>
      <vt:lpstr>readLine() Situations</vt:lpstr>
      <vt:lpstr>Convoluted Code: Searches</vt:lpstr>
      <vt:lpstr>Convoluted Code: Initialization</vt:lpstr>
      <vt:lpstr>Convoluted Code: Main Loop</vt:lpstr>
      <vt:lpstr>Slide 9</vt:lpstr>
      <vt:lpstr>MHCxUNIresults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 Cao</dc:creator>
  <cp:lastModifiedBy>Allen Cao</cp:lastModifiedBy>
  <cp:revision>24</cp:revision>
  <dcterms:created xsi:type="dcterms:W3CDTF">2013-07-23T03:43:10Z</dcterms:created>
  <dcterms:modified xsi:type="dcterms:W3CDTF">2013-07-23T21:51:10Z</dcterms:modified>
</cp:coreProperties>
</file>